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8.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0" r:id="rId4"/>
    <p:sldMasterId id="2147483765" r:id="rId5"/>
    <p:sldMasterId id="2147483771" r:id="rId6"/>
    <p:sldMasterId id="2147483783" r:id="rId7"/>
    <p:sldMasterId id="2147483790" r:id="rId8"/>
    <p:sldMasterId id="2147483792" r:id="rId9"/>
    <p:sldMasterId id="2147483796" r:id="rId10"/>
    <p:sldMasterId id="2147483801" r:id="rId11"/>
    <p:sldMasterId id="2147483867" r:id="rId12"/>
  </p:sldMasterIdLst>
  <p:notesMasterIdLst>
    <p:notesMasterId r:id="rId62"/>
  </p:notesMasterIdLst>
  <p:handoutMasterIdLst>
    <p:handoutMasterId r:id="rId63"/>
  </p:handoutMasterIdLst>
  <p:sldIdLst>
    <p:sldId id="4526" r:id="rId13"/>
    <p:sldId id="4540" r:id="rId14"/>
    <p:sldId id="4664" r:id="rId15"/>
    <p:sldId id="6783" r:id="rId16"/>
    <p:sldId id="6784" r:id="rId17"/>
    <p:sldId id="6785" r:id="rId18"/>
    <p:sldId id="6666" r:id="rId19"/>
    <p:sldId id="6667" r:id="rId20"/>
    <p:sldId id="6668" r:id="rId21"/>
    <p:sldId id="6669" r:id="rId22"/>
    <p:sldId id="6697" r:id="rId23"/>
    <p:sldId id="6671" r:id="rId24"/>
    <p:sldId id="6672" r:id="rId25"/>
    <p:sldId id="6673" r:id="rId26"/>
    <p:sldId id="6674" r:id="rId27"/>
    <p:sldId id="6675" r:id="rId28"/>
    <p:sldId id="6676" r:id="rId29"/>
    <p:sldId id="6677" r:id="rId30"/>
    <p:sldId id="6678" r:id="rId31"/>
    <p:sldId id="6679" r:id="rId32"/>
    <p:sldId id="6680" r:id="rId33"/>
    <p:sldId id="6681" r:id="rId34"/>
    <p:sldId id="6682" r:id="rId35"/>
    <p:sldId id="6683" r:id="rId36"/>
    <p:sldId id="6684" r:id="rId37"/>
    <p:sldId id="6685" r:id="rId38"/>
    <p:sldId id="6686" r:id="rId39"/>
    <p:sldId id="6687" r:id="rId40"/>
    <p:sldId id="6688" r:id="rId41"/>
    <p:sldId id="6689" r:id="rId42"/>
    <p:sldId id="6690" r:id="rId43"/>
    <p:sldId id="6691" r:id="rId44"/>
    <p:sldId id="6692" r:id="rId45"/>
    <p:sldId id="6693" r:id="rId46"/>
    <p:sldId id="6694" r:id="rId47"/>
    <p:sldId id="6695" r:id="rId48"/>
    <p:sldId id="6696" r:id="rId49"/>
    <p:sldId id="6792" r:id="rId50"/>
    <p:sldId id="6791" r:id="rId51"/>
    <p:sldId id="6786" r:id="rId52"/>
    <p:sldId id="6787" r:id="rId53"/>
    <p:sldId id="6788" r:id="rId54"/>
    <p:sldId id="6790" r:id="rId55"/>
    <p:sldId id="6793" r:id="rId56"/>
    <p:sldId id="4668" r:id="rId57"/>
    <p:sldId id="4681" r:id="rId58"/>
    <p:sldId id="2134803354" r:id="rId59"/>
    <p:sldId id="2134803355" r:id="rId60"/>
    <p:sldId id="4369" r:id="rId6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pos="363" userDrawn="1">
          <p15:clr>
            <a:srgbClr val="A4A3A4"/>
          </p15:clr>
        </p15:guide>
        <p15:guide id="4" pos="295" userDrawn="1">
          <p15:clr>
            <a:srgbClr val="A4A3A4"/>
          </p15:clr>
        </p15:guide>
        <p15:guide id="5" orient="horz" pos="2913" userDrawn="1">
          <p15:clr>
            <a:srgbClr val="A4A3A4"/>
          </p15:clr>
        </p15:guide>
        <p15:guide id="6" pos="1020" userDrawn="1">
          <p15:clr>
            <a:srgbClr val="A4A3A4"/>
          </p15:clr>
        </p15:guide>
        <p15:guide id="7" pos="4241" userDrawn="1">
          <p15:clr>
            <a:srgbClr val="A4A3A4"/>
          </p15:clr>
        </p15:guide>
        <p15:guide id="8" orient="horz" pos="459" userDrawn="1">
          <p15:clr>
            <a:srgbClr val="A4A3A4"/>
          </p15:clr>
        </p15:guide>
        <p15:guide id="9" pos="5465" userDrawn="1">
          <p15:clr>
            <a:srgbClr val="A4A3A4"/>
          </p15:clr>
        </p15:guide>
        <p15:guide id="10" orient="horz" pos="816" userDrawn="1">
          <p15:clr>
            <a:srgbClr val="A4A3A4"/>
          </p15:clr>
        </p15:guide>
        <p15:guide id="11" orient="horz" pos="531" userDrawn="1">
          <p15:clr>
            <a:srgbClr val="A4A3A4"/>
          </p15:clr>
        </p15:guide>
        <p15:guide id="12" pos="2948" userDrawn="1">
          <p15:clr>
            <a:srgbClr val="A4A3A4"/>
          </p15:clr>
        </p15:guide>
        <p15:guide id="14" pos="2812" userDrawn="1">
          <p15:clr>
            <a:srgbClr val="A4A3A4"/>
          </p15:clr>
        </p15:guide>
        <p15:guide id="15" pos="1542" userDrawn="1">
          <p15:clr>
            <a:srgbClr val="A4A3A4"/>
          </p15:clr>
        </p15:guide>
        <p15:guide id="16" orient="horz" pos="1869" userDrawn="1">
          <p15:clr>
            <a:srgbClr val="A4A3A4"/>
          </p15:clr>
        </p15:guide>
        <p15:guide id="17" pos="113"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만든 이" initials="오전"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92"/>
    <a:srgbClr val="93EB20"/>
    <a:srgbClr val="00E296"/>
    <a:srgbClr val="9D9D9C"/>
    <a:srgbClr val="F39200"/>
    <a:srgbClr val="003738"/>
    <a:srgbClr val="005F4B"/>
    <a:srgbClr val="00B336"/>
    <a:srgbClr val="F1F1F1"/>
    <a:srgbClr val="3F96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029" autoAdjust="0"/>
  </p:normalViewPr>
  <p:slideViewPr>
    <p:cSldViewPr snapToGrid="0">
      <p:cViewPr>
        <p:scale>
          <a:sx n="100" d="100"/>
          <a:sy n="100" d="100"/>
        </p:scale>
        <p:origin x="1140" y="852"/>
      </p:cViewPr>
      <p:guideLst>
        <p:guide pos="2880"/>
        <p:guide pos="363"/>
        <p:guide pos="295"/>
        <p:guide orient="horz" pos="2913"/>
        <p:guide pos="1020"/>
        <p:guide pos="4241"/>
        <p:guide orient="horz" pos="459"/>
        <p:guide pos="5465"/>
        <p:guide orient="horz" pos="816"/>
        <p:guide orient="horz" pos="531"/>
        <p:guide pos="2948"/>
        <p:guide pos="2812"/>
        <p:guide pos="1542"/>
        <p:guide orient="horz" pos="1869"/>
        <p:guide pos="113"/>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s>
</file>

<file path=ppt/diagrams/_rels/data1.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ata3.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2" Type="http://schemas.openxmlformats.org/officeDocument/2006/relationships/image" Target="../media/image24.sv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B94E8-9894-491F-AE83-6F8210B1A218}"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F70C1F26-75A9-4812-A3A1-6F0D49ABDF6F}">
      <dgm:prSet phldrT="[Text]" custT="1"/>
      <dgm:spPr>
        <a:noFill/>
      </dgm:spPr>
      <dgm:t>
        <a:bodyPr/>
        <a:lstStyle/>
        <a:p>
          <a:r>
            <a:rPr lang="en-US" sz="1000" b="0" dirty="0">
              <a:solidFill>
                <a:schemeClr val="bg1"/>
              </a:solidFill>
            </a:rPr>
            <a:t>NAS</a:t>
          </a:r>
        </a:p>
      </dgm:t>
    </dgm:pt>
    <dgm:pt modelId="{861880DC-545A-4036-9EA1-7C879C5CE4BC}" type="parTrans" cxnId="{EF07C5AA-1D01-488F-BD8C-F54610BB0AD7}">
      <dgm:prSet/>
      <dgm:spPr/>
      <dgm:t>
        <a:bodyPr/>
        <a:lstStyle/>
        <a:p>
          <a:endParaRPr lang="en-US" sz="2400">
            <a:solidFill>
              <a:schemeClr val="bg1">
                <a:lumMod val="95000"/>
              </a:schemeClr>
            </a:solidFill>
          </a:endParaRPr>
        </a:p>
      </dgm:t>
    </dgm:pt>
    <dgm:pt modelId="{A3B7026C-A6AA-42E4-869F-5CB71995C046}" type="sibTrans" cxnId="{EF07C5AA-1D01-488F-BD8C-F54610BB0AD7}">
      <dgm:prSet/>
      <dgm:spPr/>
      <dgm:t>
        <a:bodyPr/>
        <a:lstStyle/>
        <a:p>
          <a:endParaRPr lang="en-US" sz="2400">
            <a:solidFill>
              <a:schemeClr val="bg1">
                <a:lumMod val="95000"/>
              </a:schemeClr>
            </a:solidFill>
          </a:endParaRPr>
        </a:p>
      </dgm:t>
    </dgm:pt>
    <dgm:pt modelId="{42779AAF-65A0-4364-AD97-6693C06C1A02}">
      <dgm:prSet phldrT="[Text]" custT="1"/>
      <dgm:spPr/>
      <dgm:t>
        <a:bodyPr/>
        <a:lstStyle/>
        <a:p>
          <a:r>
            <a:rPr lang="en-US" sz="800" dirty="0">
              <a:solidFill>
                <a:schemeClr val="bg1">
                  <a:lumMod val="95000"/>
                </a:schemeClr>
              </a:solidFill>
            </a:rPr>
            <a:t>Folder 1</a:t>
          </a:r>
        </a:p>
      </dgm:t>
    </dgm:pt>
    <dgm:pt modelId="{FBE7372E-172D-4A32-93C3-13984B47BFE7}" type="parTrans" cxnId="{748D675F-E083-4746-81DF-F7EA4199DEF0}">
      <dgm:prSet/>
      <dgm:spPr>
        <a:ln w="12700">
          <a:solidFill>
            <a:schemeClr val="bg1"/>
          </a:solidFill>
        </a:ln>
      </dgm:spPr>
      <dgm:t>
        <a:bodyPr/>
        <a:lstStyle/>
        <a:p>
          <a:endParaRPr lang="en-US" sz="2400">
            <a:solidFill>
              <a:schemeClr val="bg1">
                <a:lumMod val="95000"/>
              </a:schemeClr>
            </a:solidFill>
          </a:endParaRPr>
        </a:p>
      </dgm:t>
    </dgm:pt>
    <dgm:pt modelId="{328092DC-B096-4EB0-8A7A-826CCF036A3E}" type="sibTrans" cxnId="{748D675F-E083-4746-81DF-F7EA4199DEF0}">
      <dgm:prSet/>
      <dgm:spPr/>
      <dgm:t>
        <a:bodyPr/>
        <a:lstStyle/>
        <a:p>
          <a:endParaRPr lang="en-US" sz="2400">
            <a:solidFill>
              <a:schemeClr val="bg1">
                <a:lumMod val="95000"/>
              </a:schemeClr>
            </a:solidFill>
          </a:endParaRPr>
        </a:p>
      </dgm:t>
    </dgm:pt>
    <dgm:pt modelId="{E505B97F-81D8-4D32-B0CE-492E8BDABB19}">
      <dgm:prSet phldrT="[Text]" custT="1"/>
      <dgm:spPr/>
      <dgm:t>
        <a:bodyPr/>
        <a:lstStyle/>
        <a:p>
          <a:r>
            <a:rPr lang="en-US" sz="800" dirty="0">
              <a:solidFill>
                <a:schemeClr val="bg1">
                  <a:lumMod val="95000"/>
                </a:schemeClr>
              </a:solidFill>
            </a:rPr>
            <a:t>Folder 3</a:t>
          </a:r>
        </a:p>
      </dgm:t>
    </dgm:pt>
    <dgm:pt modelId="{A4A05847-04F1-4C69-A0C4-DC4E1D7F7306}" type="parTrans" cxnId="{4A8C190E-FA19-4975-AD37-C6A8C3692D94}">
      <dgm:prSet/>
      <dgm:spPr>
        <a:ln w="12700">
          <a:solidFill>
            <a:schemeClr val="bg1"/>
          </a:solidFill>
        </a:ln>
      </dgm:spPr>
      <dgm:t>
        <a:bodyPr/>
        <a:lstStyle/>
        <a:p>
          <a:endParaRPr lang="en-US" sz="2400">
            <a:solidFill>
              <a:schemeClr val="bg1">
                <a:lumMod val="95000"/>
              </a:schemeClr>
            </a:solidFill>
          </a:endParaRPr>
        </a:p>
      </dgm:t>
    </dgm:pt>
    <dgm:pt modelId="{25D323C7-B722-4D5A-B03F-B597E48FC8E6}" type="sibTrans" cxnId="{4A8C190E-FA19-4975-AD37-C6A8C3692D94}">
      <dgm:prSet/>
      <dgm:spPr/>
      <dgm:t>
        <a:bodyPr/>
        <a:lstStyle/>
        <a:p>
          <a:endParaRPr lang="en-US" sz="2400">
            <a:solidFill>
              <a:schemeClr val="bg1">
                <a:lumMod val="95000"/>
              </a:schemeClr>
            </a:solidFill>
          </a:endParaRPr>
        </a:p>
      </dgm:t>
    </dgm:pt>
    <dgm:pt modelId="{F4955A9C-3EAD-4546-9A0B-589A9D9985C1}">
      <dgm:prSet phldrT="[Text]" custT="1"/>
      <dgm:spPr/>
      <dgm:t>
        <a:bodyPr/>
        <a:lstStyle/>
        <a:p>
          <a:r>
            <a:rPr lang="en-US" sz="800" dirty="0">
              <a:solidFill>
                <a:schemeClr val="bg1">
                  <a:lumMod val="95000"/>
                </a:schemeClr>
              </a:solidFill>
            </a:rPr>
            <a:t>File A</a:t>
          </a:r>
        </a:p>
      </dgm:t>
    </dgm:pt>
    <dgm:pt modelId="{7BD5D02A-A0DE-4D11-B385-ECB70942C681}" type="parTrans" cxnId="{12D2229F-EB41-475E-BF88-975A9DC909C7}">
      <dgm:prSet/>
      <dgm:spPr>
        <a:ln w="12700">
          <a:solidFill>
            <a:schemeClr val="bg1"/>
          </a:solidFill>
        </a:ln>
      </dgm:spPr>
      <dgm:t>
        <a:bodyPr/>
        <a:lstStyle/>
        <a:p>
          <a:endParaRPr lang="en-US" sz="2400">
            <a:solidFill>
              <a:schemeClr val="bg1">
                <a:lumMod val="95000"/>
              </a:schemeClr>
            </a:solidFill>
          </a:endParaRPr>
        </a:p>
      </dgm:t>
    </dgm:pt>
    <dgm:pt modelId="{C5AD0F6D-F08C-4095-8310-409C08FBDD55}" type="sibTrans" cxnId="{12D2229F-EB41-475E-BF88-975A9DC909C7}">
      <dgm:prSet/>
      <dgm:spPr/>
      <dgm:t>
        <a:bodyPr/>
        <a:lstStyle/>
        <a:p>
          <a:endParaRPr lang="en-US" sz="2400">
            <a:solidFill>
              <a:schemeClr val="bg1">
                <a:lumMod val="95000"/>
              </a:schemeClr>
            </a:solidFill>
          </a:endParaRPr>
        </a:p>
      </dgm:t>
    </dgm:pt>
    <dgm:pt modelId="{37FAD100-A427-42BB-99E5-FEAC4A646616}">
      <dgm:prSet phldrT="[Text]" custT="1"/>
      <dgm:spPr/>
      <dgm:t>
        <a:bodyPr/>
        <a:lstStyle/>
        <a:p>
          <a:r>
            <a:rPr lang="en-US" sz="800" dirty="0">
              <a:solidFill>
                <a:schemeClr val="bg1">
                  <a:lumMod val="95000"/>
                </a:schemeClr>
              </a:solidFill>
            </a:rPr>
            <a:t>Folder2</a:t>
          </a:r>
        </a:p>
      </dgm:t>
    </dgm:pt>
    <dgm:pt modelId="{396F667F-7709-4DD6-9D77-BBE7BE846D89}" type="parTrans" cxnId="{6F1955B8-1292-4280-93A4-E9B010E5597F}">
      <dgm:prSet/>
      <dgm:spPr>
        <a:ln w="12700">
          <a:solidFill>
            <a:schemeClr val="bg1"/>
          </a:solidFill>
        </a:ln>
      </dgm:spPr>
      <dgm:t>
        <a:bodyPr/>
        <a:lstStyle/>
        <a:p>
          <a:endParaRPr lang="en-US" sz="2400">
            <a:solidFill>
              <a:schemeClr val="bg1">
                <a:lumMod val="95000"/>
              </a:schemeClr>
            </a:solidFill>
          </a:endParaRPr>
        </a:p>
      </dgm:t>
    </dgm:pt>
    <dgm:pt modelId="{D53EE681-C532-4ACC-832C-8FC4A073B344}" type="sibTrans" cxnId="{6F1955B8-1292-4280-93A4-E9B010E5597F}">
      <dgm:prSet/>
      <dgm:spPr/>
      <dgm:t>
        <a:bodyPr/>
        <a:lstStyle/>
        <a:p>
          <a:endParaRPr lang="en-US" sz="2400">
            <a:solidFill>
              <a:schemeClr val="bg1">
                <a:lumMod val="95000"/>
              </a:schemeClr>
            </a:solidFill>
          </a:endParaRPr>
        </a:p>
      </dgm:t>
    </dgm:pt>
    <dgm:pt modelId="{B032550B-7141-4A43-967B-F1B3E074D916}">
      <dgm:prSet phldrT="[Text]" custT="1"/>
      <dgm:spPr/>
      <dgm:t>
        <a:bodyPr/>
        <a:lstStyle/>
        <a:p>
          <a:r>
            <a:rPr lang="en-US" sz="800" dirty="0">
              <a:solidFill>
                <a:schemeClr val="bg1">
                  <a:lumMod val="95000"/>
                </a:schemeClr>
              </a:solidFill>
            </a:rPr>
            <a:t>File B</a:t>
          </a:r>
        </a:p>
      </dgm:t>
    </dgm:pt>
    <dgm:pt modelId="{91D4ADB8-E655-4F03-B8FF-C6AF5370D66B}" type="parTrans" cxnId="{8ED4E865-B6FD-4E27-8452-99048B5F9FAC}">
      <dgm:prSet/>
      <dgm:spPr>
        <a:ln w="12700">
          <a:solidFill>
            <a:schemeClr val="bg1"/>
          </a:solidFill>
        </a:ln>
      </dgm:spPr>
      <dgm:t>
        <a:bodyPr/>
        <a:lstStyle/>
        <a:p>
          <a:endParaRPr lang="en-US" sz="2400">
            <a:solidFill>
              <a:schemeClr val="bg1">
                <a:lumMod val="95000"/>
              </a:schemeClr>
            </a:solidFill>
          </a:endParaRPr>
        </a:p>
      </dgm:t>
    </dgm:pt>
    <dgm:pt modelId="{CFF4F0DF-28DF-48DA-ADC5-84B68B134DB0}" type="sibTrans" cxnId="{8ED4E865-B6FD-4E27-8452-99048B5F9FAC}">
      <dgm:prSet/>
      <dgm:spPr/>
      <dgm:t>
        <a:bodyPr/>
        <a:lstStyle/>
        <a:p>
          <a:endParaRPr lang="en-US" sz="2400">
            <a:solidFill>
              <a:schemeClr val="bg1">
                <a:lumMod val="95000"/>
              </a:schemeClr>
            </a:solidFill>
          </a:endParaRPr>
        </a:p>
      </dgm:t>
    </dgm:pt>
    <dgm:pt modelId="{DA5EC0A9-7AE8-4BEE-B38C-F52A67CE6C45}">
      <dgm:prSet phldrT="[Text]" custT="1"/>
      <dgm:spPr/>
      <dgm:t>
        <a:bodyPr/>
        <a:lstStyle/>
        <a:p>
          <a:r>
            <a:rPr lang="en-US" sz="800" dirty="0">
              <a:solidFill>
                <a:schemeClr val="bg1">
                  <a:lumMod val="95000"/>
                </a:schemeClr>
              </a:solidFill>
            </a:rPr>
            <a:t>File C</a:t>
          </a:r>
        </a:p>
      </dgm:t>
    </dgm:pt>
    <dgm:pt modelId="{EBA292DB-CDD4-42ED-B2F2-7FEBBBB52E25}" type="parTrans" cxnId="{861582DB-8031-41B2-A12B-80E5C1B41AFD}">
      <dgm:prSet/>
      <dgm:spPr>
        <a:ln w="12700">
          <a:solidFill>
            <a:schemeClr val="bg1"/>
          </a:solidFill>
        </a:ln>
      </dgm:spPr>
      <dgm:t>
        <a:bodyPr/>
        <a:lstStyle/>
        <a:p>
          <a:endParaRPr lang="en-US" sz="2400"/>
        </a:p>
      </dgm:t>
    </dgm:pt>
    <dgm:pt modelId="{7FA454D3-F345-4F23-92AF-44F8C79EC7F3}" type="sibTrans" cxnId="{861582DB-8031-41B2-A12B-80E5C1B41AFD}">
      <dgm:prSet/>
      <dgm:spPr/>
      <dgm:t>
        <a:bodyPr/>
        <a:lstStyle/>
        <a:p>
          <a:endParaRPr lang="en-US" sz="2400"/>
        </a:p>
      </dgm:t>
    </dgm:pt>
    <dgm:pt modelId="{0957391D-BACB-43E0-A97B-A232E6A3F8BE}">
      <dgm:prSet phldrT="[Text]" custT="1"/>
      <dgm:spPr/>
      <dgm:t>
        <a:bodyPr/>
        <a:lstStyle/>
        <a:p>
          <a:r>
            <a:rPr lang="en-US" sz="800" dirty="0">
              <a:solidFill>
                <a:schemeClr val="bg1">
                  <a:lumMod val="95000"/>
                </a:schemeClr>
              </a:solidFill>
            </a:rPr>
            <a:t>File D</a:t>
          </a:r>
        </a:p>
      </dgm:t>
    </dgm:pt>
    <dgm:pt modelId="{B2611F91-0F7D-4463-A861-2BF50684FC54}" type="parTrans" cxnId="{66C3CD1E-BFF7-43F0-939E-FD32A70BF4B1}">
      <dgm:prSet/>
      <dgm:spPr>
        <a:ln w="12700">
          <a:solidFill>
            <a:schemeClr val="bg1"/>
          </a:solidFill>
        </a:ln>
      </dgm:spPr>
      <dgm:t>
        <a:bodyPr/>
        <a:lstStyle/>
        <a:p>
          <a:endParaRPr lang="en-US" sz="2400"/>
        </a:p>
      </dgm:t>
    </dgm:pt>
    <dgm:pt modelId="{0E22C12C-2D8B-453E-B383-3130764FBF70}" type="sibTrans" cxnId="{66C3CD1E-BFF7-43F0-939E-FD32A70BF4B1}">
      <dgm:prSet/>
      <dgm:spPr/>
      <dgm:t>
        <a:bodyPr/>
        <a:lstStyle/>
        <a:p>
          <a:endParaRPr lang="en-US" sz="2400"/>
        </a:p>
      </dgm:t>
    </dgm:pt>
    <dgm:pt modelId="{48756CED-D229-42DC-92A3-28585BE19D76}" type="pres">
      <dgm:prSet presAssocID="{51BB94E8-9894-491F-AE83-6F8210B1A218}" presName="hierChild1" presStyleCnt="0">
        <dgm:presLayoutVars>
          <dgm:chPref val="1"/>
          <dgm:dir/>
          <dgm:animOne val="branch"/>
          <dgm:animLvl val="lvl"/>
          <dgm:resizeHandles/>
        </dgm:presLayoutVars>
      </dgm:prSet>
      <dgm:spPr/>
    </dgm:pt>
    <dgm:pt modelId="{DB81C767-A7E8-4319-905A-78BAA2CBBDF7}" type="pres">
      <dgm:prSet presAssocID="{F70C1F26-75A9-4812-A3A1-6F0D49ABDF6F}" presName="hierRoot1" presStyleCnt="0"/>
      <dgm:spPr/>
    </dgm:pt>
    <dgm:pt modelId="{D7B11530-CB3E-408D-9EBF-5FA58B7DADDE}" type="pres">
      <dgm:prSet presAssocID="{F70C1F26-75A9-4812-A3A1-6F0D49ABDF6F}" presName="composite" presStyleCnt="0"/>
      <dgm:spPr/>
    </dgm:pt>
    <dgm:pt modelId="{6A2B5EA1-F67B-42CD-A555-61767E46C64F}" type="pres">
      <dgm:prSet presAssocID="{F70C1F26-75A9-4812-A3A1-6F0D49ABDF6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64248EA3-C79F-48B0-95A1-81CF88FC45CF}" type="pres">
      <dgm:prSet presAssocID="{F70C1F26-75A9-4812-A3A1-6F0D49ABDF6F}" presName="text" presStyleLbl="revTx" presStyleIdx="0" presStyleCnt="8">
        <dgm:presLayoutVars>
          <dgm:chPref val="3"/>
        </dgm:presLayoutVars>
      </dgm:prSet>
      <dgm:spPr/>
    </dgm:pt>
    <dgm:pt modelId="{47D0B2D6-D551-46C3-8106-200E257671AF}" type="pres">
      <dgm:prSet presAssocID="{F70C1F26-75A9-4812-A3A1-6F0D49ABDF6F}" presName="hierChild2" presStyleCnt="0"/>
      <dgm:spPr/>
    </dgm:pt>
    <dgm:pt modelId="{A57E0101-1443-4A05-A46D-9CBA98C54236}" type="pres">
      <dgm:prSet presAssocID="{FBE7372E-172D-4A32-93C3-13984B47BFE7}" presName="Name10" presStyleLbl="parChTrans1D2" presStyleIdx="0" presStyleCnt="2"/>
      <dgm:spPr/>
    </dgm:pt>
    <dgm:pt modelId="{60D89BCB-D9A3-4CBB-9E51-C6B65C35C036}" type="pres">
      <dgm:prSet presAssocID="{42779AAF-65A0-4364-AD97-6693C06C1A02}" presName="hierRoot2" presStyleCnt="0"/>
      <dgm:spPr/>
    </dgm:pt>
    <dgm:pt modelId="{5FDD8D62-B69F-4DEA-876F-F67DC736D6C3}" type="pres">
      <dgm:prSet presAssocID="{42779AAF-65A0-4364-AD97-6693C06C1A02}" presName="composite2" presStyleCnt="0"/>
      <dgm:spPr/>
    </dgm:pt>
    <dgm:pt modelId="{A39BB0E3-2354-4D20-8398-A22F41F6506A}" type="pres">
      <dgm:prSet presAssocID="{42779AAF-65A0-4364-AD97-6693C06C1A02}"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DC9E8258-2DBE-4101-82A8-7DF5DD6D0BD6}" type="pres">
      <dgm:prSet presAssocID="{42779AAF-65A0-4364-AD97-6693C06C1A02}" presName="text2" presStyleLbl="revTx" presStyleIdx="1" presStyleCnt="8" custScaleX="124114" custLinFactNeighborX="18398" custLinFactNeighborY="240">
        <dgm:presLayoutVars>
          <dgm:chPref val="3"/>
        </dgm:presLayoutVars>
      </dgm:prSet>
      <dgm:spPr/>
    </dgm:pt>
    <dgm:pt modelId="{F8130043-C44B-4840-903E-3DBC69389C35}" type="pres">
      <dgm:prSet presAssocID="{42779AAF-65A0-4364-AD97-6693C06C1A02}" presName="hierChild3" presStyleCnt="0"/>
      <dgm:spPr/>
    </dgm:pt>
    <dgm:pt modelId="{311F1249-DA9F-4265-877E-231B2620C60F}" type="pres">
      <dgm:prSet presAssocID="{A4A05847-04F1-4C69-A0C4-DC4E1D7F7306}" presName="Name17" presStyleLbl="parChTrans1D3" presStyleIdx="0" presStyleCnt="3"/>
      <dgm:spPr/>
    </dgm:pt>
    <dgm:pt modelId="{23FC125D-E7C3-4BEB-AA87-0FAD5911F541}" type="pres">
      <dgm:prSet presAssocID="{E505B97F-81D8-4D32-B0CE-492E8BDABB19}" presName="hierRoot3" presStyleCnt="0"/>
      <dgm:spPr/>
    </dgm:pt>
    <dgm:pt modelId="{E1EB04CF-D880-4839-9492-5CBE23A90B00}" type="pres">
      <dgm:prSet presAssocID="{E505B97F-81D8-4D32-B0CE-492E8BDABB19}" presName="composite3" presStyleCnt="0"/>
      <dgm:spPr/>
    </dgm:pt>
    <dgm:pt modelId="{3BBE8A37-8DB2-4183-B836-9A9E5A47B6B2}" type="pres">
      <dgm:prSet presAssocID="{E505B97F-81D8-4D32-B0CE-492E8BDABB19}" presName="image3" presStyleLbl="node3"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4C3BCB78-D343-46F0-B915-7FADD4DF8BBB}" type="pres">
      <dgm:prSet presAssocID="{E505B97F-81D8-4D32-B0CE-492E8BDABB19}" presName="text3" presStyleLbl="revTx" presStyleIdx="2" presStyleCnt="8" custScaleX="138704" custLinFactNeighborX="24257">
        <dgm:presLayoutVars>
          <dgm:chPref val="3"/>
        </dgm:presLayoutVars>
      </dgm:prSet>
      <dgm:spPr/>
    </dgm:pt>
    <dgm:pt modelId="{8572CFB7-8C06-4F3E-95A7-DDB8EF1E5808}" type="pres">
      <dgm:prSet presAssocID="{E505B97F-81D8-4D32-B0CE-492E8BDABB19}" presName="hierChild4" presStyleCnt="0"/>
      <dgm:spPr/>
    </dgm:pt>
    <dgm:pt modelId="{3A1CA933-06FF-4EDB-BBA6-3E95144CE018}" type="pres">
      <dgm:prSet presAssocID="{EBA292DB-CDD4-42ED-B2F2-7FEBBBB52E25}" presName="Name23" presStyleLbl="parChTrans1D4" presStyleIdx="0" presStyleCnt="2"/>
      <dgm:spPr/>
    </dgm:pt>
    <dgm:pt modelId="{2C1B3A2C-BBE8-405E-A487-7975698D1A0B}" type="pres">
      <dgm:prSet presAssocID="{DA5EC0A9-7AE8-4BEE-B38C-F52A67CE6C45}" presName="hierRoot4" presStyleCnt="0"/>
      <dgm:spPr/>
    </dgm:pt>
    <dgm:pt modelId="{90B64D34-9FEA-41B1-8012-2C4D063B03A2}" type="pres">
      <dgm:prSet presAssocID="{DA5EC0A9-7AE8-4BEE-B38C-F52A67CE6C45}" presName="composite4" presStyleCnt="0"/>
      <dgm:spPr/>
    </dgm:pt>
    <dgm:pt modelId="{770CDB51-63A0-47AA-A359-1BCDA570760D}" type="pres">
      <dgm:prSet presAssocID="{DA5EC0A9-7AE8-4BEE-B38C-F52A67CE6C45}" presName="image4" presStyleLbl="node4"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661FFE4A-8F44-4F27-B1DC-D761FDF60C90}" type="pres">
      <dgm:prSet presAssocID="{DA5EC0A9-7AE8-4BEE-B38C-F52A67CE6C45}" presName="text4" presStyleLbl="revTx" presStyleIdx="3" presStyleCnt="8" custLinFactNeighborX="6838">
        <dgm:presLayoutVars>
          <dgm:chPref val="3"/>
        </dgm:presLayoutVars>
      </dgm:prSet>
      <dgm:spPr/>
    </dgm:pt>
    <dgm:pt modelId="{8DF6B59A-A771-4383-AD90-FC0E2340EAB2}" type="pres">
      <dgm:prSet presAssocID="{DA5EC0A9-7AE8-4BEE-B38C-F52A67CE6C45}" presName="hierChild5" presStyleCnt="0"/>
      <dgm:spPr/>
    </dgm:pt>
    <dgm:pt modelId="{EF89CB62-FB39-4362-9D41-7D73CB622DA4}" type="pres">
      <dgm:prSet presAssocID="{B2611F91-0F7D-4463-A861-2BF50684FC54}" presName="Name23" presStyleLbl="parChTrans1D4" presStyleIdx="1" presStyleCnt="2"/>
      <dgm:spPr/>
    </dgm:pt>
    <dgm:pt modelId="{F02D7124-9F4E-43D4-AEAB-2CCDE56C1D1D}" type="pres">
      <dgm:prSet presAssocID="{0957391D-BACB-43E0-A97B-A232E6A3F8BE}" presName="hierRoot4" presStyleCnt="0"/>
      <dgm:spPr/>
    </dgm:pt>
    <dgm:pt modelId="{86851336-FACA-4436-9BE2-698F62094689}" type="pres">
      <dgm:prSet presAssocID="{0957391D-BACB-43E0-A97B-A232E6A3F8BE}" presName="composite4" presStyleCnt="0"/>
      <dgm:spPr/>
    </dgm:pt>
    <dgm:pt modelId="{ABE595B6-EDE4-4AFC-88E2-F6365FBD7180}" type="pres">
      <dgm:prSet presAssocID="{0957391D-BACB-43E0-A97B-A232E6A3F8BE}" presName="image4" presStyleLbl="node4"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6D2D4194-25FB-4A01-BCCA-64866BD375CE}" type="pres">
      <dgm:prSet presAssocID="{0957391D-BACB-43E0-A97B-A232E6A3F8BE}" presName="text4" presStyleLbl="revTx" presStyleIdx="4" presStyleCnt="8" custLinFactNeighborX="6459">
        <dgm:presLayoutVars>
          <dgm:chPref val="3"/>
        </dgm:presLayoutVars>
      </dgm:prSet>
      <dgm:spPr/>
    </dgm:pt>
    <dgm:pt modelId="{7A7BD4B1-F758-4A98-AFBE-345541A6FE78}" type="pres">
      <dgm:prSet presAssocID="{0957391D-BACB-43E0-A97B-A232E6A3F8BE}" presName="hierChild5" presStyleCnt="0"/>
      <dgm:spPr/>
    </dgm:pt>
    <dgm:pt modelId="{196A91AB-C407-401E-BFF3-42ED57273421}" type="pres">
      <dgm:prSet presAssocID="{7BD5D02A-A0DE-4D11-B385-ECB70942C681}" presName="Name17" presStyleLbl="parChTrans1D3" presStyleIdx="1" presStyleCnt="3"/>
      <dgm:spPr/>
    </dgm:pt>
    <dgm:pt modelId="{BB92B7FC-0B0A-410A-B467-7993CFF33A7E}" type="pres">
      <dgm:prSet presAssocID="{F4955A9C-3EAD-4546-9A0B-589A9D9985C1}" presName="hierRoot3" presStyleCnt="0"/>
      <dgm:spPr/>
    </dgm:pt>
    <dgm:pt modelId="{EBCA49F3-7711-41E0-9882-6CA90994019E}" type="pres">
      <dgm:prSet presAssocID="{F4955A9C-3EAD-4546-9A0B-589A9D9985C1}" presName="composite3" presStyleCnt="0"/>
      <dgm:spPr/>
    </dgm:pt>
    <dgm:pt modelId="{F0D6F223-DBB5-4A7F-A467-CF28D8E3BE84}" type="pres">
      <dgm:prSet presAssocID="{F4955A9C-3EAD-4546-9A0B-589A9D9985C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42BE24F4-485F-43B0-B7B9-4BCF36AF994F}" type="pres">
      <dgm:prSet presAssocID="{F4955A9C-3EAD-4546-9A0B-589A9D9985C1}" presName="text3" presStyleLbl="revTx" presStyleIdx="5" presStyleCnt="8" custLinFactNeighborX="10329">
        <dgm:presLayoutVars>
          <dgm:chPref val="3"/>
        </dgm:presLayoutVars>
      </dgm:prSet>
      <dgm:spPr/>
    </dgm:pt>
    <dgm:pt modelId="{83B86BD8-839B-48E4-A6CE-5897C3AF7EDC}" type="pres">
      <dgm:prSet presAssocID="{F4955A9C-3EAD-4546-9A0B-589A9D9985C1}" presName="hierChild4" presStyleCnt="0"/>
      <dgm:spPr/>
    </dgm:pt>
    <dgm:pt modelId="{9F719300-AC55-4DF9-A50B-CA4E9E1AC6FD}" type="pres">
      <dgm:prSet presAssocID="{396F667F-7709-4DD6-9D77-BBE7BE846D89}" presName="Name10" presStyleLbl="parChTrans1D2" presStyleIdx="1" presStyleCnt="2"/>
      <dgm:spPr/>
    </dgm:pt>
    <dgm:pt modelId="{8BE03BA0-2E62-4ADD-AC62-84D9463E5EEE}" type="pres">
      <dgm:prSet presAssocID="{37FAD100-A427-42BB-99E5-FEAC4A646616}" presName="hierRoot2" presStyleCnt="0"/>
      <dgm:spPr/>
    </dgm:pt>
    <dgm:pt modelId="{CD1C9AD5-A79F-4F6B-9D00-8CF21CC89F84}" type="pres">
      <dgm:prSet presAssocID="{37FAD100-A427-42BB-99E5-FEAC4A646616}" presName="composite2" presStyleCnt="0"/>
      <dgm:spPr/>
    </dgm:pt>
    <dgm:pt modelId="{B8C0CD76-8F9C-4409-BDE1-F0C8E2CF6603}" type="pres">
      <dgm:prSet presAssocID="{37FAD100-A427-42BB-99E5-FEAC4A646616}"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5EDE604E-B5C6-4AA1-BF77-50D14508CC35}" type="pres">
      <dgm:prSet presAssocID="{37FAD100-A427-42BB-99E5-FEAC4A646616}" presName="text2" presStyleLbl="revTx" presStyleIdx="6" presStyleCnt="8" custLinFactNeighborX="18046">
        <dgm:presLayoutVars>
          <dgm:chPref val="3"/>
        </dgm:presLayoutVars>
      </dgm:prSet>
      <dgm:spPr/>
    </dgm:pt>
    <dgm:pt modelId="{231FEA9F-788D-48BA-B77D-769F294DD170}" type="pres">
      <dgm:prSet presAssocID="{37FAD100-A427-42BB-99E5-FEAC4A646616}" presName="hierChild3" presStyleCnt="0"/>
      <dgm:spPr/>
    </dgm:pt>
    <dgm:pt modelId="{B3C59184-E2C5-4AB5-BBC5-A20119B5F8AC}" type="pres">
      <dgm:prSet presAssocID="{91D4ADB8-E655-4F03-B8FF-C6AF5370D66B}" presName="Name17" presStyleLbl="parChTrans1D3" presStyleIdx="2" presStyleCnt="3"/>
      <dgm:spPr/>
    </dgm:pt>
    <dgm:pt modelId="{0A00A8FB-A113-4BD4-A5D6-B31F9AA57842}" type="pres">
      <dgm:prSet presAssocID="{B032550B-7141-4A43-967B-F1B3E074D916}" presName="hierRoot3" presStyleCnt="0"/>
      <dgm:spPr/>
    </dgm:pt>
    <dgm:pt modelId="{20E0B763-661F-4A6F-920A-C7EA891C5FBB}" type="pres">
      <dgm:prSet presAssocID="{B032550B-7141-4A43-967B-F1B3E074D916}" presName="composite3" presStyleCnt="0"/>
      <dgm:spPr/>
    </dgm:pt>
    <dgm:pt modelId="{CA55A005-8969-4732-8A3C-AE8C204A41D6}" type="pres">
      <dgm:prSet presAssocID="{B032550B-7141-4A43-967B-F1B3E074D916}"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DC450BBF-31A6-4804-9734-3436B79688E7}" type="pres">
      <dgm:prSet presAssocID="{B032550B-7141-4A43-967B-F1B3E074D916}" presName="text3" presStyleLbl="revTx" presStyleIdx="7" presStyleCnt="8" custLinFactNeighborX="18046">
        <dgm:presLayoutVars>
          <dgm:chPref val="3"/>
        </dgm:presLayoutVars>
      </dgm:prSet>
      <dgm:spPr/>
    </dgm:pt>
    <dgm:pt modelId="{FE4B41D1-C56B-4C17-80C8-D2CB79515959}" type="pres">
      <dgm:prSet presAssocID="{B032550B-7141-4A43-967B-F1B3E074D916}" presName="hierChild4" presStyleCnt="0"/>
      <dgm:spPr/>
    </dgm:pt>
  </dgm:ptLst>
  <dgm:cxnLst>
    <dgm:cxn modelId="{4A8C190E-FA19-4975-AD37-C6A8C3692D94}" srcId="{42779AAF-65A0-4364-AD97-6693C06C1A02}" destId="{E505B97F-81D8-4D32-B0CE-492E8BDABB19}" srcOrd="0" destOrd="0" parTransId="{A4A05847-04F1-4C69-A0C4-DC4E1D7F7306}" sibTransId="{25D323C7-B722-4D5A-B03F-B597E48FC8E6}"/>
    <dgm:cxn modelId="{C2D60617-EB7A-49F4-A1AC-E9E367409137}" type="presOf" srcId="{91D4ADB8-E655-4F03-B8FF-C6AF5370D66B}" destId="{B3C59184-E2C5-4AB5-BBC5-A20119B5F8AC}" srcOrd="0" destOrd="0" presId="urn:microsoft.com/office/officeart/2009/layout/CirclePictureHierarchy"/>
    <dgm:cxn modelId="{F481001A-0126-4D21-AB2F-316FA4AC87E0}" type="presOf" srcId="{EBA292DB-CDD4-42ED-B2F2-7FEBBBB52E25}" destId="{3A1CA933-06FF-4EDB-BBA6-3E95144CE018}" srcOrd="0" destOrd="0" presId="urn:microsoft.com/office/officeart/2009/layout/CirclePictureHierarchy"/>
    <dgm:cxn modelId="{66C3CD1E-BFF7-43F0-939E-FD32A70BF4B1}" srcId="{E505B97F-81D8-4D32-B0CE-492E8BDABB19}" destId="{0957391D-BACB-43E0-A97B-A232E6A3F8BE}" srcOrd="1" destOrd="0" parTransId="{B2611F91-0F7D-4463-A861-2BF50684FC54}" sibTransId="{0E22C12C-2D8B-453E-B383-3130764FBF70}"/>
    <dgm:cxn modelId="{51365B21-21FF-4E13-8060-0212CCCC5AC9}" type="presOf" srcId="{0957391D-BACB-43E0-A97B-A232E6A3F8BE}" destId="{6D2D4194-25FB-4A01-BCCA-64866BD375CE}" srcOrd="0" destOrd="0" presId="urn:microsoft.com/office/officeart/2009/layout/CirclePictureHierarchy"/>
    <dgm:cxn modelId="{748D675F-E083-4746-81DF-F7EA4199DEF0}" srcId="{F70C1F26-75A9-4812-A3A1-6F0D49ABDF6F}" destId="{42779AAF-65A0-4364-AD97-6693C06C1A02}" srcOrd="0" destOrd="0" parTransId="{FBE7372E-172D-4A32-93C3-13984B47BFE7}" sibTransId="{328092DC-B096-4EB0-8A7A-826CCF036A3E}"/>
    <dgm:cxn modelId="{8ED4E865-B6FD-4E27-8452-99048B5F9FAC}" srcId="{37FAD100-A427-42BB-99E5-FEAC4A646616}" destId="{B032550B-7141-4A43-967B-F1B3E074D916}" srcOrd="0" destOrd="0" parTransId="{91D4ADB8-E655-4F03-B8FF-C6AF5370D66B}" sibTransId="{CFF4F0DF-28DF-48DA-ADC5-84B68B134DB0}"/>
    <dgm:cxn modelId="{081D234A-7F40-489B-8C54-0B94BAEBFCA0}" type="presOf" srcId="{51BB94E8-9894-491F-AE83-6F8210B1A218}" destId="{48756CED-D229-42DC-92A3-28585BE19D76}" srcOrd="0" destOrd="0" presId="urn:microsoft.com/office/officeart/2009/layout/CirclePictureHierarchy"/>
    <dgm:cxn modelId="{05AE7970-A3AC-49C0-A474-B9BFE0717759}" type="presOf" srcId="{42779AAF-65A0-4364-AD97-6693C06C1A02}" destId="{DC9E8258-2DBE-4101-82A8-7DF5DD6D0BD6}" srcOrd="0" destOrd="0" presId="urn:microsoft.com/office/officeart/2009/layout/CirclePictureHierarchy"/>
    <dgm:cxn modelId="{12D2229F-EB41-475E-BF88-975A9DC909C7}" srcId="{42779AAF-65A0-4364-AD97-6693C06C1A02}" destId="{F4955A9C-3EAD-4546-9A0B-589A9D9985C1}" srcOrd="1" destOrd="0" parTransId="{7BD5D02A-A0DE-4D11-B385-ECB70942C681}" sibTransId="{C5AD0F6D-F08C-4095-8310-409C08FBDD55}"/>
    <dgm:cxn modelId="{E3CC20A3-4AB1-4FC6-BED3-03D7D2428AFF}" type="presOf" srcId="{7BD5D02A-A0DE-4D11-B385-ECB70942C681}" destId="{196A91AB-C407-401E-BFF3-42ED57273421}" srcOrd="0" destOrd="0" presId="urn:microsoft.com/office/officeart/2009/layout/CirclePictureHierarchy"/>
    <dgm:cxn modelId="{EF07C5AA-1D01-488F-BD8C-F54610BB0AD7}" srcId="{51BB94E8-9894-491F-AE83-6F8210B1A218}" destId="{F70C1F26-75A9-4812-A3A1-6F0D49ABDF6F}" srcOrd="0" destOrd="0" parTransId="{861880DC-545A-4036-9EA1-7C879C5CE4BC}" sibTransId="{A3B7026C-A6AA-42E4-869F-5CB71995C046}"/>
    <dgm:cxn modelId="{65FC87B1-AE17-40C7-B550-DB3EA081821D}" type="presOf" srcId="{F4955A9C-3EAD-4546-9A0B-589A9D9985C1}" destId="{42BE24F4-485F-43B0-B7B9-4BCF36AF994F}" srcOrd="0" destOrd="0" presId="urn:microsoft.com/office/officeart/2009/layout/CirclePictureHierarchy"/>
    <dgm:cxn modelId="{6F1955B8-1292-4280-93A4-E9B010E5597F}" srcId="{F70C1F26-75A9-4812-A3A1-6F0D49ABDF6F}" destId="{37FAD100-A427-42BB-99E5-FEAC4A646616}" srcOrd="1" destOrd="0" parTransId="{396F667F-7709-4DD6-9D77-BBE7BE846D89}" sibTransId="{D53EE681-C532-4ACC-832C-8FC4A073B344}"/>
    <dgm:cxn modelId="{D3D495BF-174E-43E2-AFC5-7901F47CC2D0}" type="presOf" srcId="{B032550B-7141-4A43-967B-F1B3E074D916}" destId="{DC450BBF-31A6-4804-9734-3436B79688E7}" srcOrd="0" destOrd="0" presId="urn:microsoft.com/office/officeart/2009/layout/CirclePictureHierarchy"/>
    <dgm:cxn modelId="{5C7DEECC-FA9F-4077-AC09-A15BCA0921FF}" type="presOf" srcId="{E505B97F-81D8-4D32-B0CE-492E8BDABB19}" destId="{4C3BCB78-D343-46F0-B915-7FADD4DF8BBB}" srcOrd="0" destOrd="0" presId="urn:microsoft.com/office/officeart/2009/layout/CirclePictureHierarchy"/>
    <dgm:cxn modelId="{593043D6-03C9-49AF-882F-2969448F4864}" type="presOf" srcId="{FBE7372E-172D-4A32-93C3-13984B47BFE7}" destId="{A57E0101-1443-4A05-A46D-9CBA98C54236}" srcOrd="0" destOrd="0" presId="urn:microsoft.com/office/officeart/2009/layout/CirclePictureHierarchy"/>
    <dgm:cxn modelId="{FF6C14DA-7BA8-4B70-86ED-AF59F80D64DE}" type="presOf" srcId="{F70C1F26-75A9-4812-A3A1-6F0D49ABDF6F}" destId="{64248EA3-C79F-48B0-95A1-81CF88FC45CF}" srcOrd="0" destOrd="0" presId="urn:microsoft.com/office/officeart/2009/layout/CirclePictureHierarchy"/>
    <dgm:cxn modelId="{861582DB-8031-41B2-A12B-80E5C1B41AFD}" srcId="{E505B97F-81D8-4D32-B0CE-492E8BDABB19}" destId="{DA5EC0A9-7AE8-4BEE-B38C-F52A67CE6C45}" srcOrd="0" destOrd="0" parTransId="{EBA292DB-CDD4-42ED-B2F2-7FEBBBB52E25}" sibTransId="{7FA454D3-F345-4F23-92AF-44F8C79EC7F3}"/>
    <dgm:cxn modelId="{28223EDE-33CB-4929-84EE-7F7DA9C84420}" type="presOf" srcId="{B2611F91-0F7D-4463-A861-2BF50684FC54}" destId="{EF89CB62-FB39-4362-9D41-7D73CB622DA4}" srcOrd="0" destOrd="0" presId="urn:microsoft.com/office/officeart/2009/layout/CirclePictureHierarchy"/>
    <dgm:cxn modelId="{C34553EC-63CF-4B40-9D6A-9ED41DE713CC}" type="presOf" srcId="{DA5EC0A9-7AE8-4BEE-B38C-F52A67CE6C45}" destId="{661FFE4A-8F44-4F27-B1DC-D761FDF60C90}" srcOrd="0" destOrd="0" presId="urn:microsoft.com/office/officeart/2009/layout/CirclePictureHierarchy"/>
    <dgm:cxn modelId="{F734F4EE-D403-4AD7-8DC4-FDFE2F3AA913}" type="presOf" srcId="{37FAD100-A427-42BB-99E5-FEAC4A646616}" destId="{5EDE604E-B5C6-4AA1-BF77-50D14508CC35}" srcOrd="0" destOrd="0" presId="urn:microsoft.com/office/officeart/2009/layout/CirclePictureHierarchy"/>
    <dgm:cxn modelId="{D43F73FD-5049-4D6F-9ADC-5582907EFC8E}" type="presOf" srcId="{A4A05847-04F1-4C69-A0C4-DC4E1D7F7306}" destId="{311F1249-DA9F-4265-877E-231B2620C60F}" srcOrd="0" destOrd="0" presId="urn:microsoft.com/office/officeart/2009/layout/CirclePictureHierarchy"/>
    <dgm:cxn modelId="{440CC1FD-F138-4A07-92DC-D776E431E2A8}" type="presOf" srcId="{396F667F-7709-4DD6-9D77-BBE7BE846D89}" destId="{9F719300-AC55-4DF9-A50B-CA4E9E1AC6FD}" srcOrd="0" destOrd="0" presId="urn:microsoft.com/office/officeart/2009/layout/CirclePictureHierarchy"/>
    <dgm:cxn modelId="{7A873DD7-1DD5-4086-B85A-52B8C70F4EDC}" type="presParOf" srcId="{48756CED-D229-42DC-92A3-28585BE19D76}" destId="{DB81C767-A7E8-4319-905A-78BAA2CBBDF7}" srcOrd="0" destOrd="0" presId="urn:microsoft.com/office/officeart/2009/layout/CirclePictureHierarchy"/>
    <dgm:cxn modelId="{799F3477-CA69-4493-B88F-4159A4D6960D}" type="presParOf" srcId="{DB81C767-A7E8-4319-905A-78BAA2CBBDF7}" destId="{D7B11530-CB3E-408D-9EBF-5FA58B7DADDE}" srcOrd="0" destOrd="0" presId="urn:microsoft.com/office/officeart/2009/layout/CirclePictureHierarchy"/>
    <dgm:cxn modelId="{A431D831-FBDF-4FD0-B841-361D092D4747}" type="presParOf" srcId="{D7B11530-CB3E-408D-9EBF-5FA58B7DADDE}" destId="{6A2B5EA1-F67B-42CD-A555-61767E46C64F}" srcOrd="0" destOrd="0" presId="urn:microsoft.com/office/officeart/2009/layout/CirclePictureHierarchy"/>
    <dgm:cxn modelId="{782DA5E9-DA59-406B-9F28-6F8403F16C25}" type="presParOf" srcId="{D7B11530-CB3E-408D-9EBF-5FA58B7DADDE}" destId="{64248EA3-C79F-48B0-95A1-81CF88FC45CF}" srcOrd="1" destOrd="0" presId="urn:microsoft.com/office/officeart/2009/layout/CirclePictureHierarchy"/>
    <dgm:cxn modelId="{6FD2AC57-EA24-4FA0-95E1-EAD9888989A5}" type="presParOf" srcId="{DB81C767-A7E8-4319-905A-78BAA2CBBDF7}" destId="{47D0B2D6-D551-46C3-8106-200E257671AF}" srcOrd="1" destOrd="0" presId="urn:microsoft.com/office/officeart/2009/layout/CirclePictureHierarchy"/>
    <dgm:cxn modelId="{6A1C8DFC-DE45-41FC-A76F-99BC44A50140}" type="presParOf" srcId="{47D0B2D6-D551-46C3-8106-200E257671AF}" destId="{A57E0101-1443-4A05-A46D-9CBA98C54236}" srcOrd="0" destOrd="0" presId="urn:microsoft.com/office/officeart/2009/layout/CirclePictureHierarchy"/>
    <dgm:cxn modelId="{D5633EB0-C397-4CE8-8FCE-ED24F22ADD9F}" type="presParOf" srcId="{47D0B2D6-D551-46C3-8106-200E257671AF}" destId="{60D89BCB-D9A3-4CBB-9E51-C6B65C35C036}" srcOrd="1" destOrd="0" presId="urn:microsoft.com/office/officeart/2009/layout/CirclePictureHierarchy"/>
    <dgm:cxn modelId="{3B71EC62-CCBD-4287-8DCD-F360651CBB7C}" type="presParOf" srcId="{60D89BCB-D9A3-4CBB-9E51-C6B65C35C036}" destId="{5FDD8D62-B69F-4DEA-876F-F67DC736D6C3}" srcOrd="0" destOrd="0" presId="urn:microsoft.com/office/officeart/2009/layout/CirclePictureHierarchy"/>
    <dgm:cxn modelId="{4A65F9A3-0FE9-4E8A-A18A-4E73D9F6BDF8}" type="presParOf" srcId="{5FDD8D62-B69F-4DEA-876F-F67DC736D6C3}" destId="{A39BB0E3-2354-4D20-8398-A22F41F6506A}" srcOrd="0" destOrd="0" presId="urn:microsoft.com/office/officeart/2009/layout/CirclePictureHierarchy"/>
    <dgm:cxn modelId="{CFBDD00D-3010-467B-93C0-070C4D3D86BA}" type="presParOf" srcId="{5FDD8D62-B69F-4DEA-876F-F67DC736D6C3}" destId="{DC9E8258-2DBE-4101-82A8-7DF5DD6D0BD6}" srcOrd="1" destOrd="0" presId="urn:microsoft.com/office/officeart/2009/layout/CirclePictureHierarchy"/>
    <dgm:cxn modelId="{D22599CD-B02C-416E-B692-4A7DEE5437C6}" type="presParOf" srcId="{60D89BCB-D9A3-4CBB-9E51-C6B65C35C036}" destId="{F8130043-C44B-4840-903E-3DBC69389C35}" srcOrd="1" destOrd="0" presId="urn:microsoft.com/office/officeart/2009/layout/CirclePictureHierarchy"/>
    <dgm:cxn modelId="{F1A7D861-A7DB-4B9A-BFAA-A5E7C10D181D}" type="presParOf" srcId="{F8130043-C44B-4840-903E-3DBC69389C35}" destId="{311F1249-DA9F-4265-877E-231B2620C60F}" srcOrd="0" destOrd="0" presId="urn:microsoft.com/office/officeart/2009/layout/CirclePictureHierarchy"/>
    <dgm:cxn modelId="{63ABE467-1DB8-45C1-BBE1-858F8C3651A8}" type="presParOf" srcId="{F8130043-C44B-4840-903E-3DBC69389C35}" destId="{23FC125D-E7C3-4BEB-AA87-0FAD5911F541}" srcOrd="1" destOrd="0" presId="urn:microsoft.com/office/officeart/2009/layout/CirclePictureHierarchy"/>
    <dgm:cxn modelId="{F2CACC25-5589-4B57-9974-426CEA1E6936}" type="presParOf" srcId="{23FC125D-E7C3-4BEB-AA87-0FAD5911F541}" destId="{E1EB04CF-D880-4839-9492-5CBE23A90B00}" srcOrd="0" destOrd="0" presId="urn:microsoft.com/office/officeart/2009/layout/CirclePictureHierarchy"/>
    <dgm:cxn modelId="{E1B0C3A6-90BC-4376-9579-54B7BF06E4A7}" type="presParOf" srcId="{E1EB04CF-D880-4839-9492-5CBE23A90B00}" destId="{3BBE8A37-8DB2-4183-B836-9A9E5A47B6B2}" srcOrd="0" destOrd="0" presId="urn:microsoft.com/office/officeart/2009/layout/CirclePictureHierarchy"/>
    <dgm:cxn modelId="{5790BC2F-E26A-4ECC-A318-E97C261684D2}" type="presParOf" srcId="{E1EB04CF-D880-4839-9492-5CBE23A90B00}" destId="{4C3BCB78-D343-46F0-B915-7FADD4DF8BBB}" srcOrd="1" destOrd="0" presId="urn:microsoft.com/office/officeart/2009/layout/CirclePictureHierarchy"/>
    <dgm:cxn modelId="{7A2F09BD-964F-4FDA-830E-3367BBBB0E0B}" type="presParOf" srcId="{23FC125D-E7C3-4BEB-AA87-0FAD5911F541}" destId="{8572CFB7-8C06-4F3E-95A7-DDB8EF1E5808}" srcOrd="1" destOrd="0" presId="urn:microsoft.com/office/officeart/2009/layout/CirclePictureHierarchy"/>
    <dgm:cxn modelId="{B9FB2C1A-B16D-4528-8651-F4B539B7B2CF}" type="presParOf" srcId="{8572CFB7-8C06-4F3E-95A7-DDB8EF1E5808}" destId="{3A1CA933-06FF-4EDB-BBA6-3E95144CE018}" srcOrd="0" destOrd="0" presId="urn:microsoft.com/office/officeart/2009/layout/CirclePictureHierarchy"/>
    <dgm:cxn modelId="{5E122C05-4193-4848-97B3-D58C58DA39EB}" type="presParOf" srcId="{8572CFB7-8C06-4F3E-95A7-DDB8EF1E5808}" destId="{2C1B3A2C-BBE8-405E-A487-7975698D1A0B}" srcOrd="1" destOrd="0" presId="urn:microsoft.com/office/officeart/2009/layout/CirclePictureHierarchy"/>
    <dgm:cxn modelId="{267E9D7D-483D-4EF6-A2BE-EFDF78B45F29}" type="presParOf" srcId="{2C1B3A2C-BBE8-405E-A487-7975698D1A0B}" destId="{90B64D34-9FEA-41B1-8012-2C4D063B03A2}" srcOrd="0" destOrd="0" presId="urn:microsoft.com/office/officeart/2009/layout/CirclePictureHierarchy"/>
    <dgm:cxn modelId="{18F1D46A-593B-45AB-903B-D507CA8F4F4F}" type="presParOf" srcId="{90B64D34-9FEA-41B1-8012-2C4D063B03A2}" destId="{770CDB51-63A0-47AA-A359-1BCDA570760D}" srcOrd="0" destOrd="0" presId="urn:microsoft.com/office/officeart/2009/layout/CirclePictureHierarchy"/>
    <dgm:cxn modelId="{D0C8ED60-17DE-4DB2-82E2-0BD8B88F7865}" type="presParOf" srcId="{90B64D34-9FEA-41B1-8012-2C4D063B03A2}" destId="{661FFE4A-8F44-4F27-B1DC-D761FDF60C90}" srcOrd="1" destOrd="0" presId="urn:microsoft.com/office/officeart/2009/layout/CirclePictureHierarchy"/>
    <dgm:cxn modelId="{81019E94-00C2-4146-BF72-E5796DEBF378}" type="presParOf" srcId="{2C1B3A2C-BBE8-405E-A487-7975698D1A0B}" destId="{8DF6B59A-A771-4383-AD90-FC0E2340EAB2}" srcOrd="1" destOrd="0" presId="urn:microsoft.com/office/officeart/2009/layout/CirclePictureHierarchy"/>
    <dgm:cxn modelId="{4C5E3DEF-EAEA-460C-A091-0F2FD2B42F92}" type="presParOf" srcId="{8572CFB7-8C06-4F3E-95A7-DDB8EF1E5808}" destId="{EF89CB62-FB39-4362-9D41-7D73CB622DA4}" srcOrd="2" destOrd="0" presId="urn:microsoft.com/office/officeart/2009/layout/CirclePictureHierarchy"/>
    <dgm:cxn modelId="{B691FA49-67F9-4821-A8C2-F83D46E56063}" type="presParOf" srcId="{8572CFB7-8C06-4F3E-95A7-DDB8EF1E5808}" destId="{F02D7124-9F4E-43D4-AEAB-2CCDE56C1D1D}" srcOrd="3" destOrd="0" presId="urn:microsoft.com/office/officeart/2009/layout/CirclePictureHierarchy"/>
    <dgm:cxn modelId="{938B06A1-3B45-44EE-BC0F-4658512936AD}" type="presParOf" srcId="{F02D7124-9F4E-43D4-AEAB-2CCDE56C1D1D}" destId="{86851336-FACA-4436-9BE2-698F62094689}" srcOrd="0" destOrd="0" presId="urn:microsoft.com/office/officeart/2009/layout/CirclePictureHierarchy"/>
    <dgm:cxn modelId="{A34F768E-71E0-457D-AABD-1A5A2A79AD29}" type="presParOf" srcId="{86851336-FACA-4436-9BE2-698F62094689}" destId="{ABE595B6-EDE4-4AFC-88E2-F6365FBD7180}" srcOrd="0" destOrd="0" presId="urn:microsoft.com/office/officeart/2009/layout/CirclePictureHierarchy"/>
    <dgm:cxn modelId="{4DA649BA-64AA-44E2-B0E6-5D5029A9DA18}" type="presParOf" srcId="{86851336-FACA-4436-9BE2-698F62094689}" destId="{6D2D4194-25FB-4A01-BCCA-64866BD375CE}" srcOrd="1" destOrd="0" presId="urn:microsoft.com/office/officeart/2009/layout/CirclePictureHierarchy"/>
    <dgm:cxn modelId="{54ADBBA8-B4E3-4524-B661-0ACA448F707E}" type="presParOf" srcId="{F02D7124-9F4E-43D4-AEAB-2CCDE56C1D1D}" destId="{7A7BD4B1-F758-4A98-AFBE-345541A6FE78}" srcOrd="1" destOrd="0" presId="urn:microsoft.com/office/officeart/2009/layout/CirclePictureHierarchy"/>
    <dgm:cxn modelId="{A1750652-F3F5-4237-ABC3-FFBAE1CC5C1A}" type="presParOf" srcId="{F8130043-C44B-4840-903E-3DBC69389C35}" destId="{196A91AB-C407-401E-BFF3-42ED57273421}" srcOrd="2" destOrd="0" presId="urn:microsoft.com/office/officeart/2009/layout/CirclePictureHierarchy"/>
    <dgm:cxn modelId="{E0C3412E-727B-43F5-9AE5-A6031AEC66C1}" type="presParOf" srcId="{F8130043-C44B-4840-903E-3DBC69389C35}" destId="{BB92B7FC-0B0A-410A-B467-7993CFF33A7E}" srcOrd="3" destOrd="0" presId="urn:microsoft.com/office/officeart/2009/layout/CirclePictureHierarchy"/>
    <dgm:cxn modelId="{03B6F094-2FD4-46AD-98CC-A920DF92FF4B}" type="presParOf" srcId="{BB92B7FC-0B0A-410A-B467-7993CFF33A7E}" destId="{EBCA49F3-7711-41E0-9882-6CA90994019E}" srcOrd="0" destOrd="0" presId="urn:microsoft.com/office/officeart/2009/layout/CirclePictureHierarchy"/>
    <dgm:cxn modelId="{E487A8BE-6C83-4ABC-B7B4-559E96099521}" type="presParOf" srcId="{EBCA49F3-7711-41E0-9882-6CA90994019E}" destId="{F0D6F223-DBB5-4A7F-A467-CF28D8E3BE84}" srcOrd="0" destOrd="0" presId="urn:microsoft.com/office/officeart/2009/layout/CirclePictureHierarchy"/>
    <dgm:cxn modelId="{40F7315E-05E6-40CE-A9A7-2320D444C52D}" type="presParOf" srcId="{EBCA49F3-7711-41E0-9882-6CA90994019E}" destId="{42BE24F4-485F-43B0-B7B9-4BCF36AF994F}" srcOrd="1" destOrd="0" presId="urn:microsoft.com/office/officeart/2009/layout/CirclePictureHierarchy"/>
    <dgm:cxn modelId="{200D6821-B559-40DD-975E-C7F3D6AF533F}" type="presParOf" srcId="{BB92B7FC-0B0A-410A-B467-7993CFF33A7E}" destId="{83B86BD8-839B-48E4-A6CE-5897C3AF7EDC}" srcOrd="1" destOrd="0" presId="urn:microsoft.com/office/officeart/2009/layout/CirclePictureHierarchy"/>
    <dgm:cxn modelId="{3FBC97A6-1EF0-4C97-834F-4F09D4064BA3}" type="presParOf" srcId="{47D0B2D6-D551-46C3-8106-200E257671AF}" destId="{9F719300-AC55-4DF9-A50B-CA4E9E1AC6FD}" srcOrd="2" destOrd="0" presId="urn:microsoft.com/office/officeart/2009/layout/CirclePictureHierarchy"/>
    <dgm:cxn modelId="{75410A2F-40C5-4FF9-A54D-1A65F5CDFD3A}" type="presParOf" srcId="{47D0B2D6-D551-46C3-8106-200E257671AF}" destId="{8BE03BA0-2E62-4ADD-AC62-84D9463E5EEE}" srcOrd="3" destOrd="0" presId="urn:microsoft.com/office/officeart/2009/layout/CirclePictureHierarchy"/>
    <dgm:cxn modelId="{94EF33C3-1740-4C5F-BDD6-E9CFD3E2DFC6}" type="presParOf" srcId="{8BE03BA0-2E62-4ADD-AC62-84D9463E5EEE}" destId="{CD1C9AD5-A79F-4F6B-9D00-8CF21CC89F84}" srcOrd="0" destOrd="0" presId="urn:microsoft.com/office/officeart/2009/layout/CirclePictureHierarchy"/>
    <dgm:cxn modelId="{5B00AE9A-9CA9-4E18-B6D6-91E48E56F91F}" type="presParOf" srcId="{CD1C9AD5-A79F-4F6B-9D00-8CF21CC89F84}" destId="{B8C0CD76-8F9C-4409-BDE1-F0C8E2CF6603}" srcOrd="0" destOrd="0" presId="urn:microsoft.com/office/officeart/2009/layout/CirclePictureHierarchy"/>
    <dgm:cxn modelId="{B15A1DC3-452C-4822-8405-7A3874898C7E}" type="presParOf" srcId="{CD1C9AD5-A79F-4F6B-9D00-8CF21CC89F84}" destId="{5EDE604E-B5C6-4AA1-BF77-50D14508CC35}" srcOrd="1" destOrd="0" presId="urn:microsoft.com/office/officeart/2009/layout/CirclePictureHierarchy"/>
    <dgm:cxn modelId="{D3E75EB6-57BC-466C-BE96-B3716DDE1878}" type="presParOf" srcId="{8BE03BA0-2E62-4ADD-AC62-84D9463E5EEE}" destId="{231FEA9F-788D-48BA-B77D-769F294DD170}" srcOrd="1" destOrd="0" presId="urn:microsoft.com/office/officeart/2009/layout/CirclePictureHierarchy"/>
    <dgm:cxn modelId="{00B46072-A8B2-4ABC-B9E8-B230BD3E7705}" type="presParOf" srcId="{231FEA9F-788D-48BA-B77D-769F294DD170}" destId="{B3C59184-E2C5-4AB5-BBC5-A20119B5F8AC}" srcOrd="0" destOrd="0" presId="urn:microsoft.com/office/officeart/2009/layout/CirclePictureHierarchy"/>
    <dgm:cxn modelId="{CE73D29D-C195-4679-862A-472887430967}" type="presParOf" srcId="{231FEA9F-788D-48BA-B77D-769F294DD170}" destId="{0A00A8FB-A113-4BD4-A5D6-B31F9AA57842}" srcOrd="1" destOrd="0" presId="urn:microsoft.com/office/officeart/2009/layout/CirclePictureHierarchy"/>
    <dgm:cxn modelId="{55E4F6EB-747A-42C3-B336-FA59F8BB9420}" type="presParOf" srcId="{0A00A8FB-A113-4BD4-A5D6-B31F9AA57842}" destId="{20E0B763-661F-4A6F-920A-C7EA891C5FBB}" srcOrd="0" destOrd="0" presId="urn:microsoft.com/office/officeart/2009/layout/CirclePictureHierarchy"/>
    <dgm:cxn modelId="{1D60A0A5-2F9B-4C52-A434-65EF293A8F54}" type="presParOf" srcId="{20E0B763-661F-4A6F-920A-C7EA891C5FBB}" destId="{CA55A005-8969-4732-8A3C-AE8C204A41D6}" srcOrd="0" destOrd="0" presId="urn:microsoft.com/office/officeart/2009/layout/CirclePictureHierarchy"/>
    <dgm:cxn modelId="{ACB24429-3BCE-4F57-ADFA-99C5C224C37B}" type="presParOf" srcId="{20E0B763-661F-4A6F-920A-C7EA891C5FBB}" destId="{DC450BBF-31A6-4804-9734-3436B79688E7}" srcOrd="1" destOrd="0" presId="urn:microsoft.com/office/officeart/2009/layout/CirclePictureHierarchy"/>
    <dgm:cxn modelId="{C1163637-68EE-48F7-A9A9-A4A057024DAE}" type="presParOf" srcId="{0A00A8FB-A113-4BD4-A5D6-B31F9AA57842}" destId="{FE4B41D1-C56B-4C17-80C8-D2CB79515959}"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BB94E8-9894-491F-AE83-6F8210B1A218}"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F70C1F26-75A9-4812-A3A1-6F0D49ABDF6F}">
      <dgm:prSet phldrT="[Text]" custT="1"/>
      <dgm:spPr>
        <a:noFill/>
      </dgm:spPr>
      <dgm:t>
        <a:bodyPr/>
        <a:lstStyle/>
        <a:p>
          <a:r>
            <a:rPr lang="en-US" sz="1000" b="0">
              <a:solidFill>
                <a:schemeClr val="bg1"/>
              </a:solidFill>
            </a:rPr>
            <a:t>NAS</a:t>
          </a:r>
        </a:p>
      </dgm:t>
    </dgm:pt>
    <dgm:pt modelId="{861880DC-545A-4036-9EA1-7C879C5CE4BC}" type="parTrans" cxnId="{EF07C5AA-1D01-488F-BD8C-F54610BB0AD7}">
      <dgm:prSet/>
      <dgm:spPr/>
      <dgm:t>
        <a:bodyPr/>
        <a:lstStyle/>
        <a:p>
          <a:endParaRPr lang="en-US" sz="2400">
            <a:solidFill>
              <a:schemeClr val="bg1">
                <a:lumMod val="95000"/>
              </a:schemeClr>
            </a:solidFill>
          </a:endParaRPr>
        </a:p>
      </dgm:t>
    </dgm:pt>
    <dgm:pt modelId="{A3B7026C-A6AA-42E4-869F-5CB71995C046}" type="sibTrans" cxnId="{EF07C5AA-1D01-488F-BD8C-F54610BB0AD7}">
      <dgm:prSet/>
      <dgm:spPr/>
      <dgm:t>
        <a:bodyPr/>
        <a:lstStyle/>
        <a:p>
          <a:endParaRPr lang="en-US" sz="2400">
            <a:solidFill>
              <a:schemeClr val="bg1">
                <a:lumMod val="95000"/>
              </a:schemeClr>
            </a:solidFill>
          </a:endParaRPr>
        </a:p>
      </dgm:t>
    </dgm:pt>
    <dgm:pt modelId="{42779AAF-65A0-4364-AD97-6693C06C1A02}">
      <dgm:prSet phldrT="[Text]" custT="1"/>
      <dgm:spPr/>
      <dgm:t>
        <a:bodyPr/>
        <a:lstStyle/>
        <a:p>
          <a:r>
            <a:rPr lang="en-US" sz="800">
              <a:solidFill>
                <a:schemeClr val="bg1">
                  <a:lumMod val="95000"/>
                </a:schemeClr>
              </a:solidFill>
            </a:rPr>
            <a:t>Folder 1</a:t>
          </a:r>
        </a:p>
      </dgm:t>
    </dgm:pt>
    <dgm:pt modelId="{FBE7372E-172D-4A32-93C3-13984B47BFE7}" type="parTrans" cxnId="{748D675F-E083-4746-81DF-F7EA4199DEF0}">
      <dgm:prSet/>
      <dgm:spPr>
        <a:ln w="12700">
          <a:solidFill>
            <a:schemeClr val="bg1"/>
          </a:solidFill>
        </a:ln>
      </dgm:spPr>
      <dgm:t>
        <a:bodyPr/>
        <a:lstStyle/>
        <a:p>
          <a:endParaRPr lang="en-US" sz="2400">
            <a:solidFill>
              <a:schemeClr val="bg1">
                <a:lumMod val="95000"/>
              </a:schemeClr>
            </a:solidFill>
          </a:endParaRPr>
        </a:p>
      </dgm:t>
    </dgm:pt>
    <dgm:pt modelId="{328092DC-B096-4EB0-8A7A-826CCF036A3E}" type="sibTrans" cxnId="{748D675F-E083-4746-81DF-F7EA4199DEF0}">
      <dgm:prSet/>
      <dgm:spPr/>
      <dgm:t>
        <a:bodyPr/>
        <a:lstStyle/>
        <a:p>
          <a:endParaRPr lang="en-US" sz="2400">
            <a:solidFill>
              <a:schemeClr val="bg1">
                <a:lumMod val="95000"/>
              </a:schemeClr>
            </a:solidFill>
          </a:endParaRPr>
        </a:p>
      </dgm:t>
    </dgm:pt>
    <dgm:pt modelId="{E505B97F-81D8-4D32-B0CE-492E8BDABB19}">
      <dgm:prSet phldrT="[Text]" custT="1"/>
      <dgm:spPr/>
      <dgm:t>
        <a:bodyPr/>
        <a:lstStyle/>
        <a:p>
          <a:r>
            <a:rPr lang="en-US" sz="800">
              <a:solidFill>
                <a:schemeClr val="bg1">
                  <a:lumMod val="95000"/>
                </a:schemeClr>
              </a:solidFill>
            </a:rPr>
            <a:t>Folder 3</a:t>
          </a:r>
        </a:p>
      </dgm:t>
    </dgm:pt>
    <dgm:pt modelId="{A4A05847-04F1-4C69-A0C4-DC4E1D7F7306}" type="parTrans" cxnId="{4A8C190E-FA19-4975-AD37-C6A8C3692D94}">
      <dgm:prSet/>
      <dgm:spPr>
        <a:ln w="12700">
          <a:solidFill>
            <a:schemeClr val="bg1"/>
          </a:solidFill>
        </a:ln>
      </dgm:spPr>
      <dgm:t>
        <a:bodyPr/>
        <a:lstStyle/>
        <a:p>
          <a:endParaRPr lang="en-US" sz="2400">
            <a:solidFill>
              <a:schemeClr val="bg1">
                <a:lumMod val="95000"/>
              </a:schemeClr>
            </a:solidFill>
          </a:endParaRPr>
        </a:p>
      </dgm:t>
    </dgm:pt>
    <dgm:pt modelId="{25D323C7-B722-4D5A-B03F-B597E48FC8E6}" type="sibTrans" cxnId="{4A8C190E-FA19-4975-AD37-C6A8C3692D94}">
      <dgm:prSet/>
      <dgm:spPr/>
      <dgm:t>
        <a:bodyPr/>
        <a:lstStyle/>
        <a:p>
          <a:endParaRPr lang="en-US" sz="2400">
            <a:solidFill>
              <a:schemeClr val="bg1">
                <a:lumMod val="95000"/>
              </a:schemeClr>
            </a:solidFill>
          </a:endParaRPr>
        </a:p>
      </dgm:t>
    </dgm:pt>
    <dgm:pt modelId="{F4955A9C-3EAD-4546-9A0B-589A9D9985C1}">
      <dgm:prSet phldrT="[Text]" custT="1"/>
      <dgm:spPr/>
      <dgm:t>
        <a:bodyPr/>
        <a:lstStyle/>
        <a:p>
          <a:r>
            <a:rPr lang="en-US" sz="800">
              <a:solidFill>
                <a:schemeClr val="bg1">
                  <a:lumMod val="95000"/>
                </a:schemeClr>
              </a:solidFill>
            </a:rPr>
            <a:t>File A</a:t>
          </a:r>
        </a:p>
      </dgm:t>
    </dgm:pt>
    <dgm:pt modelId="{7BD5D02A-A0DE-4D11-B385-ECB70942C681}" type="parTrans" cxnId="{12D2229F-EB41-475E-BF88-975A9DC909C7}">
      <dgm:prSet/>
      <dgm:spPr>
        <a:ln w="12700">
          <a:solidFill>
            <a:schemeClr val="bg1"/>
          </a:solidFill>
        </a:ln>
      </dgm:spPr>
      <dgm:t>
        <a:bodyPr/>
        <a:lstStyle/>
        <a:p>
          <a:endParaRPr lang="en-US" sz="2400">
            <a:solidFill>
              <a:schemeClr val="bg1">
                <a:lumMod val="95000"/>
              </a:schemeClr>
            </a:solidFill>
          </a:endParaRPr>
        </a:p>
      </dgm:t>
    </dgm:pt>
    <dgm:pt modelId="{C5AD0F6D-F08C-4095-8310-409C08FBDD55}" type="sibTrans" cxnId="{12D2229F-EB41-475E-BF88-975A9DC909C7}">
      <dgm:prSet/>
      <dgm:spPr/>
      <dgm:t>
        <a:bodyPr/>
        <a:lstStyle/>
        <a:p>
          <a:endParaRPr lang="en-US" sz="2400">
            <a:solidFill>
              <a:schemeClr val="bg1">
                <a:lumMod val="95000"/>
              </a:schemeClr>
            </a:solidFill>
          </a:endParaRPr>
        </a:p>
      </dgm:t>
    </dgm:pt>
    <dgm:pt modelId="{37FAD100-A427-42BB-99E5-FEAC4A646616}">
      <dgm:prSet phldrT="[Text]" custT="1"/>
      <dgm:spPr/>
      <dgm:t>
        <a:bodyPr/>
        <a:lstStyle/>
        <a:p>
          <a:r>
            <a:rPr lang="en-US" sz="800">
              <a:solidFill>
                <a:schemeClr val="bg1">
                  <a:lumMod val="95000"/>
                </a:schemeClr>
              </a:solidFill>
            </a:rPr>
            <a:t>Folder2</a:t>
          </a:r>
        </a:p>
      </dgm:t>
    </dgm:pt>
    <dgm:pt modelId="{396F667F-7709-4DD6-9D77-BBE7BE846D89}" type="parTrans" cxnId="{6F1955B8-1292-4280-93A4-E9B010E5597F}">
      <dgm:prSet/>
      <dgm:spPr>
        <a:ln w="12700">
          <a:solidFill>
            <a:schemeClr val="bg1"/>
          </a:solidFill>
        </a:ln>
      </dgm:spPr>
      <dgm:t>
        <a:bodyPr/>
        <a:lstStyle/>
        <a:p>
          <a:endParaRPr lang="en-US" sz="2400">
            <a:solidFill>
              <a:schemeClr val="bg1">
                <a:lumMod val="95000"/>
              </a:schemeClr>
            </a:solidFill>
          </a:endParaRPr>
        </a:p>
      </dgm:t>
    </dgm:pt>
    <dgm:pt modelId="{D53EE681-C532-4ACC-832C-8FC4A073B344}" type="sibTrans" cxnId="{6F1955B8-1292-4280-93A4-E9B010E5597F}">
      <dgm:prSet/>
      <dgm:spPr/>
      <dgm:t>
        <a:bodyPr/>
        <a:lstStyle/>
        <a:p>
          <a:endParaRPr lang="en-US" sz="2400">
            <a:solidFill>
              <a:schemeClr val="bg1">
                <a:lumMod val="95000"/>
              </a:schemeClr>
            </a:solidFill>
          </a:endParaRPr>
        </a:p>
      </dgm:t>
    </dgm:pt>
    <dgm:pt modelId="{B032550B-7141-4A43-967B-F1B3E074D916}">
      <dgm:prSet phldrT="[Text]" custT="1"/>
      <dgm:spPr/>
      <dgm:t>
        <a:bodyPr/>
        <a:lstStyle/>
        <a:p>
          <a:r>
            <a:rPr lang="en-US" sz="800">
              <a:solidFill>
                <a:schemeClr val="bg1">
                  <a:lumMod val="95000"/>
                </a:schemeClr>
              </a:solidFill>
            </a:rPr>
            <a:t>File B</a:t>
          </a:r>
        </a:p>
      </dgm:t>
    </dgm:pt>
    <dgm:pt modelId="{91D4ADB8-E655-4F03-B8FF-C6AF5370D66B}" type="parTrans" cxnId="{8ED4E865-B6FD-4E27-8452-99048B5F9FAC}">
      <dgm:prSet/>
      <dgm:spPr>
        <a:ln w="12700">
          <a:solidFill>
            <a:schemeClr val="bg1"/>
          </a:solidFill>
        </a:ln>
      </dgm:spPr>
      <dgm:t>
        <a:bodyPr/>
        <a:lstStyle/>
        <a:p>
          <a:endParaRPr lang="en-US" sz="2400">
            <a:solidFill>
              <a:schemeClr val="bg1">
                <a:lumMod val="95000"/>
              </a:schemeClr>
            </a:solidFill>
          </a:endParaRPr>
        </a:p>
      </dgm:t>
    </dgm:pt>
    <dgm:pt modelId="{CFF4F0DF-28DF-48DA-ADC5-84B68B134DB0}" type="sibTrans" cxnId="{8ED4E865-B6FD-4E27-8452-99048B5F9FAC}">
      <dgm:prSet/>
      <dgm:spPr/>
      <dgm:t>
        <a:bodyPr/>
        <a:lstStyle/>
        <a:p>
          <a:endParaRPr lang="en-US" sz="2400">
            <a:solidFill>
              <a:schemeClr val="bg1">
                <a:lumMod val="95000"/>
              </a:schemeClr>
            </a:solidFill>
          </a:endParaRPr>
        </a:p>
      </dgm:t>
    </dgm:pt>
    <dgm:pt modelId="{DA5EC0A9-7AE8-4BEE-B38C-F52A67CE6C45}">
      <dgm:prSet phldrT="[Text]" custT="1"/>
      <dgm:spPr/>
      <dgm:t>
        <a:bodyPr/>
        <a:lstStyle/>
        <a:p>
          <a:r>
            <a:rPr lang="en-US" sz="800">
              <a:solidFill>
                <a:schemeClr val="bg1">
                  <a:lumMod val="95000"/>
                </a:schemeClr>
              </a:solidFill>
            </a:rPr>
            <a:t>File C</a:t>
          </a:r>
        </a:p>
      </dgm:t>
    </dgm:pt>
    <dgm:pt modelId="{EBA292DB-CDD4-42ED-B2F2-7FEBBBB52E25}" type="parTrans" cxnId="{861582DB-8031-41B2-A12B-80E5C1B41AFD}">
      <dgm:prSet/>
      <dgm:spPr>
        <a:ln w="12700">
          <a:solidFill>
            <a:schemeClr val="bg1"/>
          </a:solidFill>
        </a:ln>
      </dgm:spPr>
      <dgm:t>
        <a:bodyPr/>
        <a:lstStyle/>
        <a:p>
          <a:endParaRPr lang="en-US" sz="2400"/>
        </a:p>
      </dgm:t>
    </dgm:pt>
    <dgm:pt modelId="{7FA454D3-F345-4F23-92AF-44F8C79EC7F3}" type="sibTrans" cxnId="{861582DB-8031-41B2-A12B-80E5C1B41AFD}">
      <dgm:prSet/>
      <dgm:spPr/>
      <dgm:t>
        <a:bodyPr/>
        <a:lstStyle/>
        <a:p>
          <a:endParaRPr lang="en-US" sz="2400"/>
        </a:p>
      </dgm:t>
    </dgm:pt>
    <dgm:pt modelId="{0957391D-BACB-43E0-A97B-A232E6A3F8BE}">
      <dgm:prSet phldrT="[Text]" custT="1"/>
      <dgm:spPr/>
      <dgm:t>
        <a:bodyPr/>
        <a:lstStyle/>
        <a:p>
          <a:r>
            <a:rPr lang="en-US" sz="800">
              <a:solidFill>
                <a:schemeClr val="bg1">
                  <a:lumMod val="95000"/>
                </a:schemeClr>
              </a:solidFill>
            </a:rPr>
            <a:t>File D</a:t>
          </a:r>
        </a:p>
      </dgm:t>
    </dgm:pt>
    <dgm:pt modelId="{B2611F91-0F7D-4463-A861-2BF50684FC54}" type="parTrans" cxnId="{66C3CD1E-BFF7-43F0-939E-FD32A70BF4B1}">
      <dgm:prSet/>
      <dgm:spPr>
        <a:ln w="12700">
          <a:solidFill>
            <a:schemeClr val="bg1"/>
          </a:solidFill>
        </a:ln>
      </dgm:spPr>
      <dgm:t>
        <a:bodyPr/>
        <a:lstStyle/>
        <a:p>
          <a:endParaRPr lang="en-US" sz="2400"/>
        </a:p>
      </dgm:t>
    </dgm:pt>
    <dgm:pt modelId="{0E22C12C-2D8B-453E-B383-3130764FBF70}" type="sibTrans" cxnId="{66C3CD1E-BFF7-43F0-939E-FD32A70BF4B1}">
      <dgm:prSet/>
      <dgm:spPr/>
      <dgm:t>
        <a:bodyPr/>
        <a:lstStyle/>
        <a:p>
          <a:endParaRPr lang="en-US" sz="2400"/>
        </a:p>
      </dgm:t>
    </dgm:pt>
    <dgm:pt modelId="{48756CED-D229-42DC-92A3-28585BE19D76}" type="pres">
      <dgm:prSet presAssocID="{51BB94E8-9894-491F-AE83-6F8210B1A218}" presName="hierChild1" presStyleCnt="0">
        <dgm:presLayoutVars>
          <dgm:chPref val="1"/>
          <dgm:dir/>
          <dgm:animOne val="branch"/>
          <dgm:animLvl val="lvl"/>
          <dgm:resizeHandles/>
        </dgm:presLayoutVars>
      </dgm:prSet>
      <dgm:spPr/>
    </dgm:pt>
    <dgm:pt modelId="{DB81C767-A7E8-4319-905A-78BAA2CBBDF7}" type="pres">
      <dgm:prSet presAssocID="{F70C1F26-75A9-4812-A3A1-6F0D49ABDF6F}" presName="hierRoot1" presStyleCnt="0"/>
      <dgm:spPr/>
    </dgm:pt>
    <dgm:pt modelId="{D7B11530-CB3E-408D-9EBF-5FA58B7DADDE}" type="pres">
      <dgm:prSet presAssocID="{F70C1F26-75A9-4812-A3A1-6F0D49ABDF6F}" presName="composite" presStyleCnt="0"/>
      <dgm:spPr/>
    </dgm:pt>
    <dgm:pt modelId="{6A2B5EA1-F67B-42CD-A555-61767E46C64F}" type="pres">
      <dgm:prSet presAssocID="{F70C1F26-75A9-4812-A3A1-6F0D49ABDF6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64248EA3-C79F-48B0-95A1-81CF88FC45CF}" type="pres">
      <dgm:prSet presAssocID="{F70C1F26-75A9-4812-A3A1-6F0D49ABDF6F}" presName="text" presStyleLbl="revTx" presStyleIdx="0" presStyleCnt="8">
        <dgm:presLayoutVars>
          <dgm:chPref val="3"/>
        </dgm:presLayoutVars>
      </dgm:prSet>
      <dgm:spPr/>
    </dgm:pt>
    <dgm:pt modelId="{47D0B2D6-D551-46C3-8106-200E257671AF}" type="pres">
      <dgm:prSet presAssocID="{F70C1F26-75A9-4812-A3A1-6F0D49ABDF6F}" presName="hierChild2" presStyleCnt="0"/>
      <dgm:spPr/>
    </dgm:pt>
    <dgm:pt modelId="{A57E0101-1443-4A05-A46D-9CBA98C54236}" type="pres">
      <dgm:prSet presAssocID="{FBE7372E-172D-4A32-93C3-13984B47BFE7}" presName="Name10" presStyleLbl="parChTrans1D2" presStyleIdx="0" presStyleCnt="2"/>
      <dgm:spPr/>
    </dgm:pt>
    <dgm:pt modelId="{60D89BCB-D9A3-4CBB-9E51-C6B65C35C036}" type="pres">
      <dgm:prSet presAssocID="{42779AAF-65A0-4364-AD97-6693C06C1A02}" presName="hierRoot2" presStyleCnt="0"/>
      <dgm:spPr/>
    </dgm:pt>
    <dgm:pt modelId="{5FDD8D62-B69F-4DEA-876F-F67DC736D6C3}" type="pres">
      <dgm:prSet presAssocID="{42779AAF-65A0-4364-AD97-6693C06C1A02}" presName="composite2" presStyleCnt="0"/>
      <dgm:spPr/>
    </dgm:pt>
    <dgm:pt modelId="{A39BB0E3-2354-4D20-8398-A22F41F6506A}" type="pres">
      <dgm:prSet presAssocID="{42779AAF-65A0-4364-AD97-6693C06C1A02}"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DC9E8258-2DBE-4101-82A8-7DF5DD6D0BD6}" type="pres">
      <dgm:prSet presAssocID="{42779AAF-65A0-4364-AD97-6693C06C1A02}" presName="text2" presStyleLbl="revTx" presStyleIdx="1" presStyleCnt="8" custScaleX="124114" custLinFactNeighborX="18398" custLinFactNeighborY="240">
        <dgm:presLayoutVars>
          <dgm:chPref val="3"/>
        </dgm:presLayoutVars>
      </dgm:prSet>
      <dgm:spPr/>
    </dgm:pt>
    <dgm:pt modelId="{F8130043-C44B-4840-903E-3DBC69389C35}" type="pres">
      <dgm:prSet presAssocID="{42779AAF-65A0-4364-AD97-6693C06C1A02}" presName="hierChild3" presStyleCnt="0"/>
      <dgm:spPr/>
    </dgm:pt>
    <dgm:pt modelId="{311F1249-DA9F-4265-877E-231B2620C60F}" type="pres">
      <dgm:prSet presAssocID="{A4A05847-04F1-4C69-A0C4-DC4E1D7F7306}" presName="Name17" presStyleLbl="parChTrans1D3" presStyleIdx="0" presStyleCnt="3"/>
      <dgm:spPr/>
    </dgm:pt>
    <dgm:pt modelId="{23FC125D-E7C3-4BEB-AA87-0FAD5911F541}" type="pres">
      <dgm:prSet presAssocID="{E505B97F-81D8-4D32-B0CE-492E8BDABB19}" presName="hierRoot3" presStyleCnt="0"/>
      <dgm:spPr/>
    </dgm:pt>
    <dgm:pt modelId="{E1EB04CF-D880-4839-9492-5CBE23A90B00}" type="pres">
      <dgm:prSet presAssocID="{E505B97F-81D8-4D32-B0CE-492E8BDABB19}" presName="composite3" presStyleCnt="0"/>
      <dgm:spPr/>
    </dgm:pt>
    <dgm:pt modelId="{3BBE8A37-8DB2-4183-B836-9A9E5A47B6B2}" type="pres">
      <dgm:prSet presAssocID="{E505B97F-81D8-4D32-B0CE-492E8BDABB19}" presName="image3" presStyleLbl="node3"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4C3BCB78-D343-46F0-B915-7FADD4DF8BBB}" type="pres">
      <dgm:prSet presAssocID="{E505B97F-81D8-4D32-B0CE-492E8BDABB19}" presName="text3" presStyleLbl="revTx" presStyleIdx="2" presStyleCnt="8" custScaleX="138704" custLinFactNeighborX="24257">
        <dgm:presLayoutVars>
          <dgm:chPref val="3"/>
        </dgm:presLayoutVars>
      </dgm:prSet>
      <dgm:spPr/>
    </dgm:pt>
    <dgm:pt modelId="{8572CFB7-8C06-4F3E-95A7-DDB8EF1E5808}" type="pres">
      <dgm:prSet presAssocID="{E505B97F-81D8-4D32-B0CE-492E8BDABB19}" presName="hierChild4" presStyleCnt="0"/>
      <dgm:spPr/>
    </dgm:pt>
    <dgm:pt modelId="{3A1CA933-06FF-4EDB-BBA6-3E95144CE018}" type="pres">
      <dgm:prSet presAssocID="{EBA292DB-CDD4-42ED-B2F2-7FEBBBB52E25}" presName="Name23" presStyleLbl="parChTrans1D4" presStyleIdx="0" presStyleCnt="2"/>
      <dgm:spPr/>
    </dgm:pt>
    <dgm:pt modelId="{2C1B3A2C-BBE8-405E-A487-7975698D1A0B}" type="pres">
      <dgm:prSet presAssocID="{DA5EC0A9-7AE8-4BEE-B38C-F52A67CE6C45}" presName="hierRoot4" presStyleCnt="0"/>
      <dgm:spPr/>
    </dgm:pt>
    <dgm:pt modelId="{90B64D34-9FEA-41B1-8012-2C4D063B03A2}" type="pres">
      <dgm:prSet presAssocID="{DA5EC0A9-7AE8-4BEE-B38C-F52A67CE6C45}" presName="composite4" presStyleCnt="0"/>
      <dgm:spPr/>
    </dgm:pt>
    <dgm:pt modelId="{770CDB51-63A0-47AA-A359-1BCDA570760D}" type="pres">
      <dgm:prSet presAssocID="{DA5EC0A9-7AE8-4BEE-B38C-F52A67CE6C45}" presName="image4" presStyleLbl="node4"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661FFE4A-8F44-4F27-B1DC-D761FDF60C90}" type="pres">
      <dgm:prSet presAssocID="{DA5EC0A9-7AE8-4BEE-B38C-F52A67CE6C45}" presName="text4" presStyleLbl="revTx" presStyleIdx="3" presStyleCnt="8" custLinFactNeighborX="6838">
        <dgm:presLayoutVars>
          <dgm:chPref val="3"/>
        </dgm:presLayoutVars>
      </dgm:prSet>
      <dgm:spPr/>
    </dgm:pt>
    <dgm:pt modelId="{8DF6B59A-A771-4383-AD90-FC0E2340EAB2}" type="pres">
      <dgm:prSet presAssocID="{DA5EC0A9-7AE8-4BEE-B38C-F52A67CE6C45}" presName="hierChild5" presStyleCnt="0"/>
      <dgm:spPr/>
    </dgm:pt>
    <dgm:pt modelId="{EF89CB62-FB39-4362-9D41-7D73CB622DA4}" type="pres">
      <dgm:prSet presAssocID="{B2611F91-0F7D-4463-A861-2BF50684FC54}" presName="Name23" presStyleLbl="parChTrans1D4" presStyleIdx="1" presStyleCnt="2"/>
      <dgm:spPr/>
    </dgm:pt>
    <dgm:pt modelId="{F02D7124-9F4E-43D4-AEAB-2CCDE56C1D1D}" type="pres">
      <dgm:prSet presAssocID="{0957391D-BACB-43E0-A97B-A232E6A3F8BE}" presName="hierRoot4" presStyleCnt="0"/>
      <dgm:spPr/>
    </dgm:pt>
    <dgm:pt modelId="{86851336-FACA-4436-9BE2-698F62094689}" type="pres">
      <dgm:prSet presAssocID="{0957391D-BACB-43E0-A97B-A232E6A3F8BE}" presName="composite4" presStyleCnt="0"/>
      <dgm:spPr/>
    </dgm:pt>
    <dgm:pt modelId="{ABE595B6-EDE4-4AFC-88E2-F6365FBD7180}" type="pres">
      <dgm:prSet presAssocID="{0957391D-BACB-43E0-A97B-A232E6A3F8BE}" presName="image4" presStyleLbl="node4"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6D2D4194-25FB-4A01-BCCA-64866BD375CE}" type="pres">
      <dgm:prSet presAssocID="{0957391D-BACB-43E0-A97B-A232E6A3F8BE}" presName="text4" presStyleLbl="revTx" presStyleIdx="4" presStyleCnt="8" custLinFactNeighborX="6459">
        <dgm:presLayoutVars>
          <dgm:chPref val="3"/>
        </dgm:presLayoutVars>
      </dgm:prSet>
      <dgm:spPr/>
    </dgm:pt>
    <dgm:pt modelId="{7A7BD4B1-F758-4A98-AFBE-345541A6FE78}" type="pres">
      <dgm:prSet presAssocID="{0957391D-BACB-43E0-A97B-A232E6A3F8BE}" presName="hierChild5" presStyleCnt="0"/>
      <dgm:spPr/>
    </dgm:pt>
    <dgm:pt modelId="{196A91AB-C407-401E-BFF3-42ED57273421}" type="pres">
      <dgm:prSet presAssocID="{7BD5D02A-A0DE-4D11-B385-ECB70942C681}" presName="Name17" presStyleLbl="parChTrans1D3" presStyleIdx="1" presStyleCnt="3"/>
      <dgm:spPr/>
    </dgm:pt>
    <dgm:pt modelId="{BB92B7FC-0B0A-410A-B467-7993CFF33A7E}" type="pres">
      <dgm:prSet presAssocID="{F4955A9C-3EAD-4546-9A0B-589A9D9985C1}" presName="hierRoot3" presStyleCnt="0"/>
      <dgm:spPr/>
    </dgm:pt>
    <dgm:pt modelId="{EBCA49F3-7711-41E0-9882-6CA90994019E}" type="pres">
      <dgm:prSet presAssocID="{F4955A9C-3EAD-4546-9A0B-589A9D9985C1}" presName="composite3" presStyleCnt="0"/>
      <dgm:spPr/>
    </dgm:pt>
    <dgm:pt modelId="{F0D6F223-DBB5-4A7F-A467-CF28D8E3BE84}" type="pres">
      <dgm:prSet presAssocID="{F4955A9C-3EAD-4546-9A0B-589A9D9985C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42BE24F4-485F-43B0-B7B9-4BCF36AF994F}" type="pres">
      <dgm:prSet presAssocID="{F4955A9C-3EAD-4546-9A0B-589A9D9985C1}" presName="text3" presStyleLbl="revTx" presStyleIdx="5" presStyleCnt="8" custLinFactNeighborX="10329">
        <dgm:presLayoutVars>
          <dgm:chPref val="3"/>
        </dgm:presLayoutVars>
      </dgm:prSet>
      <dgm:spPr/>
    </dgm:pt>
    <dgm:pt modelId="{83B86BD8-839B-48E4-A6CE-5897C3AF7EDC}" type="pres">
      <dgm:prSet presAssocID="{F4955A9C-3EAD-4546-9A0B-589A9D9985C1}" presName="hierChild4" presStyleCnt="0"/>
      <dgm:spPr/>
    </dgm:pt>
    <dgm:pt modelId="{9F719300-AC55-4DF9-A50B-CA4E9E1AC6FD}" type="pres">
      <dgm:prSet presAssocID="{396F667F-7709-4DD6-9D77-BBE7BE846D89}" presName="Name10" presStyleLbl="parChTrans1D2" presStyleIdx="1" presStyleCnt="2"/>
      <dgm:spPr/>
    </dgm:pt>
    <dgm:pt modelId="{8BE03BA0-2E62-4ADD-AC62-84D9463E5EEE}" type="pres">
      <dgm:prSet presAssocID="{37FAD100-A427-42BB-99E5-FEAC4A646616}" presName="hierRoot2" presStyleCnt="0"/>
      <dgm:spPr/>
    </dgm:pt>
    <dgm:pt modelId="{CD1C9AD5-A79F-4F6B-9D00-8CF21CC89F84}" type="pres">
      <dgm:prSet presAssocID="{37FAD100-A427-42BB-99E5-FEAC4A646616}" presName="composite2" presStyleCnt="0"/>
      <dgm:spPr/>
    </dgm:pt>
    <dgm:pt modelId="{B8C0CD76-8F9C-4409-BDE1-F0C8E2CF6603}" type="pres">
      <dgm:prSet presAssocID="{37FAD100-A427-42BB-99E5-FEAC4A646616}"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5EDE604E-B5C6-4AA1-BF77-50D14508CC35}" type="pres">
      <dgm:prSet presAssocID="{37FAD100-A427-42BB-99E5-FEAC4A646616}" presName="text2" presStyleLbl="revTx" presStyleIdx="6" presStyleCnt="8" custLinFactNeighborX="18046">
        <dgm:presLayoutVars>
          <dgm:chPref val="3"/>
        </dgm:presLayoutVars>
      </dgm:prSet>
      <dgm:spPr/>
    </dgm:pt>
    <dgm:pt modelId="{231FEA9F-788D-48BA-B77D-769F294DD170}" type="pres">
      <dgm:prSet presAssocID="{37FAD100-A427-42BB-99E5-FEAC4A646616}" presName="hierChild3" presStyleCnt="0"/>
      <dgm:spPr/>
    </dgm:pt>
    <dgm:pt modelId="{B3C59184-E2C5-4AB5-BBC5-A20119B5F8AC}" type="pres">
      <dgm:prSet presAssocID="{91D4ADB8-E655-4F03-B8FF-C6AF5370D66B}" presName="Name17" presStyleLbl="parChTrans1D3" presStyleIdx="2" presStyleCnt="3"/>
      <dgm:spPr/>
    </dgm:pt>
    <dgm:pt modelId="{0A00A8FB-A113-4BD4-A5D6-B31F9AA57842}" type="pres">
      <dgm:prSet presAssocID="{B032550B-7141-4A43-967B-F1B3E074D916}" presName="hierRoot3" presStyleCnt="0"/>
      <dgm:spPr/>
    </dgm:pt>
    <dgm:pt modelId="{20E0B763-661F-4A6F-920A-C7EA891C5FBB}" type="pres">
      <dgm:prSet presAssocID="{B032550B-7141-4A43-967B-F1B3E074D916}" presName="composite3" presStyleCnt="0"/>
      <dgm:spPr/>
    </dgm:pt>
    <dgm:pt modelId="{CA55A005-8969-4732-8A3C-AE8C204A41D6}" type="pres">
      <dgm:prSet presAssocID="{B032550B-7141-4A43-967B-F1B3E074D916}"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a:solidFill>
            <a:schemeClr val="bg1"/>
          </a:solidFill>
        </a:ln>
      </dgm:spPr>
    </dgm:pt>
    <dgm:pt modelId="{DC450BBF-31A6-4804-9734-3436B79688E7}" type="pres">
      <dgm:prSet presAssocID="{B032550B-7141-4A43-967B-F1B3E074D916}" presName="text3" presStyleLbl="revTx" presStyleIdx="7" presStyleCnt="8" custLinFactNeighborX="18046">
        <dgm:presLayoutVars>
          <dgm:chPref val="3"/>
        </dgm:presLayoutVars>
      </dgm:prSet>
      <dgm:spPr/>
    </dgm:pt>
    <dgm:pt modelId="{FE4B41D1-C56B-4C17-80C8-D2CB79515959}" type="pres">
      <dgm:prSet presAssocID="{B032550B-7141-4A43-967B-F1B3E074D916}" presName="hierChild4" presStyleCnt="0"/>
      <dgm:spPr/>
    </dgm:pt>
  </dgm:ptLst>
  <dgm:cxnLst>
    <dgm:cxn modelId="{4A8C190E-FA19-4975-AD37-C6A8C3692D94}" srcId="{42779AAF-65A0-4364-AD97-6693C06C1A02}" destId="{E505B97F-81D8-4D32-B0CE-492E8BDABB19}" srcOrd="0" destOrd="0" parTransId="{A4A05847-04F1-4C69-A0C4-DC4E1D7F7306}" sibTransId="{25D323C7-B722-4D5A-B03F-B597E48FC8E6}"/>
    <dgm:cxn modelId="{C2D60617-EB7A-49F4-A1AC-E9E367409137}" type="presOf" srcId="{91D4ADB8-E655-4F03-B8FF-C6AF5370D66B}" destId="{B3C59184-E2C5-4AB5-BBC5-A20119B5F8AC}" srcOrd="0" destOrd="0" presId="urn:microsoft.com/office/officeart/2009/layout/CirclePictureHierarchy"/>
    <dgm:cxn modelId="{F481001A-0126-4D21-AB2F-316FA4AC87E0}" type="presOf" srcId="{EBA292DB-CDD4-42ED-B2F2-7FEBBBB52E25}" destId="{3A1CA933-06FF-4EDB-BBA6-3E95144CE018}" srcOrd="0" destOrd="0" presId="urn:microsoft.com/office/officeart/2009/layout/CirclePictureHierarchy"/>
    <dgm:cxn modelId="{66C3CD1E-BFF7-43F0-939E-FD32A70BF4B1}" srcId="{E505B97F-81D8-4D32-B0CE-492E8BDABB19}" destId="{0957391D-BACB-43E0-A97B-A232E6A3F8BE}" srcOrd="1" destOrd="0" parTransId="{B2611F91-0F7D-4463-A861-2BF50684FC54}" sibTransId="{0E22C12C-2D8B-453E-B383-3130764FBF70}"/>
    <dgm:cxn modelId="{51365B21-21FF-4E13-8060-0212CCCC5AC9}" type="presOf" srcId="{0957391D-BACB-43E0-A97B-A232E6A3F8BE}" destId="{6D2D4194-25FB-4A01-BCCA-64866BD375CE}" srcOrd="0" destOrd="0" presId="urn:microsoft.com/office/officeart/2009/layout/CirclePictureHierarchy"/>
    <dgm:cxn modelId="{748D675F-E083-4746-81DF-F7EA4199DEF0}" srcId="{F70C1F26-75A9-4812-A3A1-6F0D49ABDF6F}" destId="{42779AAF-65A0-4364-AD97-6693C06C1A02}" srcOrd="0" destOrd="0" parTransId="{FBE7372E-172D-4A32-93C3-13984B47BFE7}" sibTransId="{328092DC-B096-4EB0-8A7A-826CCF036A3E}"/>
    <dgm:cxn modelId="{8ED4E865-B6FD-4E27-8452-99048B5F9FAC}" srcId="{37FAD100-A427-42BB-99E5-FEAC4A646616}" destId="{B032550B-7141-4A43-967B-F1B3E074D916}" srcOrd="0" destOrd="0" parTransId="{91D4ADB8-E655-4F03-B8FF-C6AF5370D66B}" sibTransId="{CFF4F0DF-28DF-48DA-ADC5-84B68B134DB0}"/>
    <dgm:cxn modelId="{081D234A-7F40-489B-8C54-0B94BAEBFCA0}" type="presOf" srcId="{51BB94E8-9894-491F-AE83-6F8210B1A218}" destId="{48756CED-D229-42DC-92A3-28585BE19D76}" srcOrd="0" destOrd="0" presId="urn:microsoft.com/office/officeart/2009/layout/CirclePictureHierarchy"/>
    <dgm:cxn modelId="{05AE7970-A3AC-49C0-A474-B9BFE0717759}" type="presOf" srcId="{42779AAF-65A0-4364-AD97-6693C06C1A02}" destId="{DC9E8258-2DBE-4101-82A8-7DF5DD6D0BD6}" srcOrd="0" destOrd="0" presId="urn:microsoft.com/office/officeart/2009/layout/CirclePictureHierarchy"/>
    <dgm:cxn modelId="{12D2229F-EB41-475E-BF88-975A9DC909C7}" srcId="{42779AAF-65A0-4364-AD97-6693C06C1A02}" destId="{F4955A9C-3EAD-4546-9A0B-589A9D9985C1}" srcOrd="1" destOrd="0" parTransId="{7BD5D02A-A0DE-4D11-B385-ECB70942C681}" sibTransId="{C5AD0F6D-F08C-4095-8310-409C08FBDD55}"/>
    <dgm:cxn modelId="{E3CC20A3-4AB1-4FC6-BED3-03D7D2428AFF}" type="presOf" srcId="{7BD5D02A-A0DE-4D11-B385-ECB70942C681}" destId="{196A91AB-C407-401E-BFF3-42ED57273421}" srcOrd="0" destOrd="0" presId="urn:microsoft.com/office/officeart/2009/layout/CirclePictureHierarchy"/>
    <dgm:cxn modelId="{EF07C5AA-1D01-488F-BD8C-F54610BB0AD7}" srcId="{51BB94E8-9894-491F-AE83-6F8210B1A218}" destId="{F70C1F26-75A9-4812-A3A1-6F0D49ABDF6F}" srcOrd="0" destOrd="0" parTransId="{861880DC-545A-4036-9EA1-7C879C5CE4BC}" sibTransId="{A3B7026C-A6AA-42E4-869F-5CB71995C046}"/>
    <dgm:cxn modelId="{65FC87B1-AE17-40C7-B550-DB3EA081821D}" type="presOf" srcId="{F4955A9C-3EAD-4546-9A0B-589A9D9985C1}" destId="{42BE24F4-485F-43B0-B7B9-4BCF36AF994F}" srcOrd="0" destOrd="0" presId="urn:microsoft.com/office/officeart/2009/layout/CirclePictureHierarchy"/>
    <dgm:cxn modelId="{6F1955B8-1292-4280-93A4-E9B010E5597F}" srcId="{F70C1F26-75A9-4812-A3A1-6F0D49ABDF6F}" destId="{37FAD100-A427-42BB-99E5-FEAC4A646616}" srcOrd="1" destOrd="0" parTransId="{396F667F-7709-4DD6-9D77-BBE7BE846D89}" sibTransId="{D53EE681-C532-4ACC-832C-8FC4A073B344}"/>
    <dgm:cxn modelId="{D3D495BF-174E-43E2-AFC5-7901F47CC2D0}" type="presOf" srcId="{B032550B-7141-4A43-967B-F1B3E074D916}" destId="{DC450BBF-31A6-4804-9734-3436B79688E7}" srcOrd="0" destOrd="0" presId="urn:microsoft.com/office/officeart/2009/layout/CirclePictureHierarchy"/>
    <dgm:cxn modelId="{5C7DEECC-FA9F-4077-AC09-A15BCA0921FF}" type="presOf" srcId="{E505B97F-81D8-4D32-B0CE-492E8BDABB19}" destId="{4C3BCB78-D343-46F0-B915-7FADD4DF8BBB}" srcOrd="0" destOrd="0" presId="urn:microsoft.com/office/officeart/2009/layout/CirclePictureHierarchy"/>
    <dgm:cxn modelId="{593043D6-03C9-49AF-882F-2969448F4864}" type="presOf" srcId="{FBE7372E-172D-4A32-93C3-13984B47BFE7}" destId="{A57E0101-1443-4A05-A46D-9CBA98C54236}" srcOrd="0" destOrd="0" presId="urn:microsoft.com/office/officeart/2009/layout/CirclePictureHierarchy"/>
    <dgm:cxn modelId="{FF6C14DA-7BA8-4B70-86ED-AF59F80D64DE}" type="presOf" srcId="{F70C1F26-75A9-4812-A3A1-6F0D49ABDF6F}" destId="{64248EA3-C79F-48B0-95A1-81CF88FC45CF}" srcOrd="0" destOrd="0" presId="urn:microsoft.com/office/officeart/2009/layout/CirclePictureHierarchy"/>
    <dgm:cxn modelId="{861582DB-8031-41B2-A12B-80E5C1B41AFD}" srcId="{E505B97F-81D8-4D32-B0CE-492E8BDABB19}" destId="{DA5EC0A9-7AE8-4BEE-B38C-F52A67CE6C45}" srcOrd="0" destOrd="0" parTransId="{EBA292DB-CDD4-42ED-B2F2-7FEBBBB52E25}" sibTransId="{7FA454D3-F345-4F23-92AF-44F8C79EC7F3}"/>
    <dgm:cxn modelId="{28223EDE-33CB-4929-84EE-7F7DA9C84420}" type="presOf" srcId="{B2611F91-0F7D-4463-A861-2BF50684FC54}" destId="{EF89CB62-FB39-4362-9D41-7D73CB622DA4}" srcOrd="0" destOrd="0" presId="urn:microsoft.com/office/officeart/2009/layout/CirclePictureHierarchy"/>
    <dgm:cxn modelId="{C34553EC-63CF-4B40-9D6A-9ED41DE713CC}" type="presOf" srcId="{DA5EC0A9-7AE8-4BEE-B38C-F52A67CE6C45}" destId="{661FFE4A-8F44-4F27-B1DC-D761FDF60C90}" srcOrd="0" destOrd="0" presId="urn:microsoft.com/office/officeart/2009/layout/CirclePictureHierarchy"/>
    <dgm:cxn modelId="{F734F4EE-D403-4AD7-8DC4-FDFE2F3AA913}" type="presOf" srcId="{37FAD100-A427-42BB-99E5-FEAC4A646616}" destId="{5EDE604E-B5C6-4AA1-BF77-50D14508CC35}" srcOrd="0" destOrd="0" presId="urn:microsoft.com/office/officeart/2009/layout/CirclePictureHierarchy"/>
    <dgm:cxn modelId="{D43F73FD-5049-4D6F-9ADC-5582907EFC8E}" type="presOf" srcId="{A4A05847-04F1-4C69-A0C4-DC4E1D7F7306}" destId="{311F1249-DA9F-4265-877E-231B2620C60F}" srcOrd="0" destOrd="0" presId="urn:microsoft.com/office/officeart/2009/layout/CirclePictureHierarchy"/>
    <dgm:cxn modelId="{440CC1FD-F138-4A07-92DC-D776E431E2A8}" type="presOf" srcId="{396F667F-7709-4DD6-9D77-BBE7BE846D89}" destId="{9F719300-AC55-4DF9-A50B-CA4E9E1AC6FD}" srcOrd="0" destOrd="0" presId="urn:microsoft.com/office/officeart/2009/layout/CirclePictureHierarchy"/>
    <dgm:cxn modelId="{7A873DD7-1DD5-4086-B85A-52B8C70F4EDC}" type="presParOf" srcId="{48756CED-D229-42DC-92A3-28585BE19D76}" destId="{DB81C767-A7E8-4319-905A-78BAA2CBBDF7}" srcOrd="0" destOrd="0" presId="urn:microsoft.com/office/officeart/2009/layout/CirclePictureHierarchy"/>
    <dgm:cxn modelId="{799F3477-CA69-4493-B88F-4159A4D6960D}" type="presParOf" srcId="{DB81C767-A7E8-4319-905A-78BAA2CBBDF7}" destId="{D7B11530-CB3E-408D-9EBF-5FA58B7DADDE}" srcOrd="0" destOrd="0" presId="urn:microsoft.com/office/officeart/2009/layout/CirclePictureHierarchy"/>
    <dgm:cxn modelId="{A431D831-FBDF-4FD0-B841-361D092D4747}" type="presParOf" srcId="{D7B11530-CB3E-408D-9EBF-5FA58B7DADDE}" destId="{6A2B5EA1-F67B-42CD-A555-61767E46C64F}" srcOrd="0" destOrd="0" presId="urn:microsoft.com/office/officeart/2009/layout/CirclePictureHierarchy"/>
    <dgm:cxn modelId="{782DA5E9-DA59-406B-9F28-6F8403F16C25}" type="presParOf" srcId="{D7B11530-CB3E-408D-9EBF-5FA58B7DADDE}" destId="{64248EA3-C79F-48B0-95A1-81CF88FC45CF}" srcOrd="1" destOrd="0" presId="urn:microsoft.com/office/officeart/2009/layout/CirclePictureHierarchy"/>
    <dgm:cxn modelId="{6FD2AC57-EA24-4FA0-95E1-EAD9888989A5}" type="presParOf" srcId="{DB81C767-A7E8-4319-905A-78BAA2CBBDF7}" destId="{47D0B2D6-D551-46C3-8106-200E257671AF}" srcOrd="1" destOrd="0" presId="urn:microsoft.com/office/officeart/2009/layout/CirclePictureHierarchy"/>
    <dgm:cxn modelId="{6A1C8DFC-DE45-41FC-A76F-99BC44A50140}" type="presParOf" srcId="{47D0B2D6-D551-46C3-8106-200E257671AF}" destId="{A57E0101-1443-4A05-A46D-9CBA98C54236}" srcOrd="0" destOrd="0" presId="urn:microsoft.com/office/officeart/2009/layout/CirclePictureHierarchy"/>
    <dgm:cxn modelId="{D5633EB0-C397-4CE8-8FCE-ED24F22ADD9F}" type="presParOf" srcId="{47D0B2D6-D551-46C3-8106-200E257671AF}" destId="{60D89BCB-D9A3-4CBB-9E51-C6B65C35C036}" srcOrd="1" destOrd="0" presId="urn:microsoft.com/office/officeart/2009/layout/CirclePictureHierarchy"/>
    <dgm:cxn modelId="{3B71EC62-CCBD-4287-8DCD-F360651CBB7C}" type="presParOf" srcId="{60D89BCB-D9A3-4CBB-9E51-C6B65C35C036}" destId="{5FDD8D62-B69F-4DEA-876F-F67DC736D6C3}" srcOrd="0" destOrd="0" presId="urn:microsoft.com/office/officeart/2009/layout/CirclePictureHierarchy"/>
    <dgm:cxn modelId="{4A65F9A3-0FE9-4E8A-A18A-4E73D9F6BDF8}" type="presParOf" srcId="{5FDD8D62-B69F-4DEA-876F-F67DC736D6C3}" destId="{A39BB0E3-2354-4D20-8398-A22F41F6506A}" srcOrd="0" destOrd="0" presId="urn:microsoft.com/office/officeart/2009/layout/CirclePictureHierarchy"/>
    <dgm:cxn modelId="{CFBDD00D-3010-467B-93C0-070C4D3D86BA}" type="presParOf" srcId="{5FDD8D62-B69F-4DEA-876F-F67DC736D6C3}" destId="{DC9E8258-2DBE-4101-82A8-7DF5DD6D0BD6}" srcOrd="1" destOrd="0" presId="urn:microsoft.com/office/officeart/2009/layout/CirclePictureHierarchy"/>
    <dgm:cxn modelId="{D22599CD-B02C-416E-B692-4A7DEE5437C6}" type="presParOf" srcId="{60D89BCB-D9A3-4CBB-9E51-C6B65C35C036}" destId="{F8130043-C44B-4840-903E-3DBC69389C35}" srcOrd="1" destOrd="0" presId="urn:microsoft.com/office/officeart/2009/layout/CirclePictureHierarchy"/>
    <dgm:cxn modelId="{F1A7D861-A7DB-4B9A-BFAA-A5E7C10D181D}" type="presParOf" srcId="{F8130043-C44B-4840-903E-3DBC69389C35}" destId="{311F1249-DA9F-4265-877E-231B2620C60F}" srcOrd="0" destOrd="0" presId="urn:microsoft.com/office/officeart/2009/layout/CirclePictureHierarchy"/>
    <dgm:cxn modelId="{63ABE467-1DB8-45C1-BBE1-858F8C3651A8}" type="presParOf" srcId="{F8130043-C44B-4840-903E-3DBC69389C35}" destId="{23FC125D-E7C3-4BEB-AA87-0FAD5911F541}" srcOrd="1" destOrd="0" presId="urn:microsoft.com/office/officeart/2009/layout/CirclePictureHierarchy"/>
    <dgm:cxn modelId="{F2CACC25-5589-4B57-9974-426CEA1E6936}" type="presParOf" srcId="{23FC125D-E7C3-4BEB-AA87-0FAD5911F541}" destId="{E1EB04CF-D880-4839-9492-5CBE23A90B00}" srcOrd="0" destOrd="0" presId="urn:microsoft.com/office/officeart/2009/layout/CirclePictureHierarchy"/>
    <dgm:cxn modelId="{E1B0C3A6-90BC-4376-9579-54B7BF06E4A7}" type="presParOf" srcId="{E1EB04CF-D880-4839-9492-5CBE23A90B00}" destId="{3BBE8A37-8DB2-4183-B836-9A9E5A47B6B2}" srcOrd="0" destOrd="0" presId="urn:microsoft.com/office/officeart/2009/layout/CirclePictureHierarchy"/>
    <dgm:cxn modelId="{5790BC2F-E26A-4ECC-A318-E97C261684D2}" type="presParOf" srcId="{E1EB04CF-D880-4839-9492-5CBE23A90B00}" destId="{4C3BCB78-D343-46F0-B915-7FADD4DF8BBB}" srcOrd="1" destOrd="0" presId="urn:microsoft.com/office/officeart/2009/layout/CirclePictureHierarchy"/>
    <dgm:cxn modelId="{7A2F09BD-964F-4FDA-830E-3367BBBB0E0B}" type="presParOf" srcId="{23FC125D-E7C3-4BEB-AA87-0FAD5911F541}" destId="{8572CFB7-8C06-4F3E-95A7-DDB8EF1E5808}" srcOrd="1" destOrd="0" presId="urn:microsoft.com/office/officeart/2009/layout/CirclePictureHierarchy"/>
    <dgm:cxn modelId="{B9FB2C1A-B16D-4528-8651-F4B539B7B2CF}" type="presParOf" srcId="{8572CFB7-8C06-4F3E-95A7-DDB8EF1E5808}" destId="{3A1CA933-06FF-4EDB-BBA6-3E95144CE018}" srcOrd="0" destOrd="0" presId="urn:microsoft.com/office/officeart/2009/layout/CirclePictureHierarchy"/>
    <dgm:cxn modelId="{5E122C05-4193-4848-97B3-D58C58DA39EB}" type="presParOf" srcId="{8572CFB7-8C06-4F3E-95A7-DDB8EF1E5808}" destId="{2C1B3A2C-BBE8-405E-A487-7975698D1A0B}" srcOrd="1" destOrd="0" presId="urn:microsoft.com/office/officeart/2009/layout/CirclePictureHierarchy"/>
    <dgm:cxn modelId="{267E9D7D-483D-4EF6-A2BE-EFDF78B45F29}" type="presParOf" srcId="{2C1B3A2C-BBE8-405E-A487-7975698D1A0B}" destId="{90B64D34-9FEA-41B1-8012-2C4D063B03A2}" srcOrd="0" destOrd="0" presId="urn:microsoft.com/office/officeart/2009/layout/CirclePictureHierarchy"/>
    <dgm:cxn modelId="{18F1D46A-593B-45AB-903B-D507CA8F4F4F}" type="presParOf" srcId="{90B64D34-9FEA-41B1-8012-2C4D063B03A2}" destId="{770CDB51-63A0-47AA-A359-1BCDA570760D}" srcOrd="0" destOrd="0" presId="urn:microsoft.com/office/officeart/2009/layout/CirclePictureHierarchy"/>
    <dgm:cxn modelId="{D0C8ED60-17DE-4DB2-82E2-0BD8B88F7865}" type="presParOf" srcId="{90B64D34-9FEA-41B1-8012-2C4D063B03A2}" destId="{661FFE4A-8F44-4F27-B1DC-D761FDF60C90}" srcOrd="1" destOrd="0" presId="urn:microsoft.com/office/officeart/2009/layout/CirclePictureHierarchy"/>
    <dgm:cxn modelId="{81019E94-00C2-4146-BF72-E5796DEBF378}" type="presParOf" srcId="{2C1B3A2C-BBE8-405E-A487-7975698D1A0B}" destId="{8DF6B59A-A771-4383-AD90-FC0E2340EAB2}" srcOrd="1" destOrd="0" presId="urn:microsoft.com/office/officeart/2009/layout/CirclePictureHierarchy"/>
    <dgm:cxn modelId="{4C5E3DEF-EAEA-460C-A091-0F2FD2B42F92}" type="presParOf" srcId="{8572CFB7-8C06-4F3E-95A7-DDB8EF1E5808}" destId="{EF89CB62-FB39-4362-9D41-7D73CB622DA4}" srcOrd="2" destOrd="0" presId="urn:microsoft.com/office/officeart/2009/layout/CirclePictureHierarchy"/>
    <dgm:cxn modelId="{B691FA49-67F9-4821-A8C2-F83D46E56063}" type="presParOf" srcId="{8572CFB7-8C06-4F3E-95A7-DDB8EF1E5808}" destId="{F02D7124-9F4E-43D4-AEAB-2CCDE56C1D1D}" srcOrd="3" destOrd="0" presId="urn:microsoft.com/office/officeart/2009/layout/CirclePictureHierarchy"/>
    <dgm:cxn modelId="{938B06A1-3B45-44EE-BC0F-4658512936AD}" type="presParOf" srcId="{F02D7124-9F4E-43D4-AEAB-2CCDE56C1D1D}" destId="{86851336-FACA-4436-9BE2-698F62094689}" srcOrd="0" destOrd="0" presId="urn:microsoft.com/office/officeart/2009/layout/CirclePictureHierarchy"/>
    <dgm:cxn modelId="{A34F768E-71E0-457D-AABD-1A5A2A79AD29}" type="presParOf" srcId="{86851336-FACA-4436-9BE2-698F62094689}" destId="{ABE595B6-EDE4-4AFC-88E2-F6365FBD7180}" srcOrd="0" destOrd="0" presId="urn:microsoft.com/office/officeart/2009/layout/CirclePictureHierarchy"/>
    <dgm:cxn modelId="{4DA649BA-64AA-44E2-B0E6-5D5029A9DA18}" type="presParOf" srcId="{86851336-FACA-4436-9BE2-698F62094689}" destId="{6D2D4194-25FB-4A01-BCCA-64866BD375CE}" srcOrd="1" destOrd="0" presId="urn:microsoft.com/office/officeart/2009/layout/CirclePictureHierarchy"/>
    <dgm:cxn modelId="{54ADBBA8-B4E3-4524-B661-0ACA448F707E}" type="presParOf" srcId="{F02D7124-9F4E-43D4-AEAB-2CCDE56C1D1D}" destId="{7A7BD4B1-F758-4A98-AFBE-345541A6FE78}" srcOrd="1" destOrd="0" presId="urn:microsoft.com/office/officeart/2009/layout/CirclePictureHierarchy"/>
    <dgm:cxn modelId="{A1750652-F3F5-4237-ABC3-FFBAE1CC5C1A}" type="presParOf" srcId="{F8130043-C44B-4840-903E-3DBC69389C35}" destId="{196A91AB-C407-401E-BFF3-42ED57273421}" srcOrd="2" destOrd="0" presId="urn:microsoft.com/office/officeart/2009/layout/CirclePictureHierarchy"/>
    <dgm:cxn modelId="{E0C3412E-727B-43F5-9AE5-A6031AEC66C1}" type="presParOf" srcId="{F8130043-C44B-4840-903E-3DBC69389C35}" destId="{BB92B7FC-0B0A-410A-B467-7993CFF33A7E}" srcOrd="3" destOrd="0" presId="urn:microsoft.com/office/officeart/2009/layout/CirclePictureHierarchy"/>
    <dgm:cxn modelId="{03B6F094-2FD4-46AD-98CC-A920DF92FF4B}" type="presParOf" srcId="{BB92B7FC-0B0A-410A-B467-7993CFF33A7E}" destId="{EBCA49F3-7711-41E0-9882-6CA90994019E}" srcOrd="0" destOrd="0" presId="urn:microsoft.com/office/officeart/2009/layout/CirclePictureHierarchy"/>
    <dgm:cxn modelId="{E487A8BE-6C83-4ABC-B7B4-559E96099521}" type="presParOf" srcId="{EBCA49F3-7711-41E0-9882-6CA90994019E}" destId="{F0D6F223-DBB5-4A7F-A467-CF28D8E3BE84}" srcOrd="0" destOrd="0" presId="urn:microsoft.com/office/officeart/2009/layout/CirclePictureHierarchy"/>
    <dgm:cxn modelId="{40F7315E-05E6-40CE-A9A7-2320D444C52D}" type="presParOf" srcId="{EBCA49F3-7711-41E0-9882-6CA90994019E}" destId="{42BE24F4-485F-43B0-B7B9-4BCF36AF994F}" srcOrd="1" destOrd="0" presId="urn:microsoft.com/office/officeart/2009/layout/CirclePictureHierarchy"/>
    <dgm:cxn modelId="{200D6821-B559-40DD-975E-C7F3D6AF533F}" type="presParOf" srcId="{BB92B7FC-0B0A-410A-B467-7993CFF33A7E}" destId="{83B86BD8-839B-48E4-A6CE-5897C3AF7EDC}" srcOrd="1" destOrd="0" presId="urn:microsoft.com/office/officeart/2009/layout/CirclePictureHierarchy"/>
    <dgm:cxn modelId="{3FBC97A6-1EF0-4C97-834F-4F09D4064BA3}" type="presParOf" srcId="{47D0B2D6-D551-46C3-8106-200E257671AF}" destId="{9F719300-AC55-4DF9-A50B-CA4E9E1AC6FD}" srcOrd="2" destOrd="0" presId="urn:microsoft.com/office/officeart/2009/layout/CirclePictureHierarchy"/>
    <dgm:cxn modelId="{75410A2F-40C5-4FF9-A54D-1A65F5CDFD3A}" type="presParOf" srcId="{47D0B2D6-D551-46C3-8106-200E257671AF}" destId="{8BE03BA0-2E62-4ADD-AC62-84D9463E5EEE}" srcOrd="3" destOrd="0" presId="urn:microsoft.com/office/officeart/2009/layout/CirclePictureHierarchy"/>
    <dgm:cxn modelId="{94EF33C3-1740-4C5F-BDD6-E9CFD3E2DFC6}" type="presParOf" srcId="{8BE03BA0-2E62-4ADD-AC62-84D9463E5EEE}" destId="{CD1C9AD5-A79F-4F6B-9D00-8CF21CC89F84}" srcOrd="0" destOrd="0" presId="urn:microsoft.com/office/officeart/2009/layout/CirclePictureHierarchy"/>
    <dgm:cxn modelId="{5B00AE9A-9CA9-4E18-B6D6-91E48E56F91F}" type="presParOf" srcId="{CD1C9AD5-A79F-4F6B-9D00-8CF21CC89F84}" destId="{B8C0CD76-8F9C-4409-BDE1-F0C8E2CF6603}" srcOrd="0" destOrd="0" presId="urn:microsoft.com/office/officeart/2009/layout/CirclePictureHierarchy"/>
    <dgm:cxn modelId="{B15A1DC3-452C-4822-8405-7A3874898C7E}" type="presParOf" srcId="{CD1C9AD5-A79F-4F6B-9D00-8CF21CC89F84}" destId="{5EDE604E-B5C6-4AA1-BF77-50D14508CC35}" srcOrd="1" destOrd="0" presId="urn:microsoft.com/office/officeart/2009/layout/CirclePictureHierarchy"/>
    <dgm:cxn modelId="{D3E75EB6-57BC-466C-BE96-B3716DDE1878}" type="presParOf" srcId="{8BE03BA0-2E62-4ADD-AC62-84D9463E5EEE}" destId="{231FEA9F-788D-48BA-B77D-769F294DD170}" srcOrd="1" destOrd="0" presId="urn:microsoft.com/office/officeart/2009/layout/CirclePictureHierarchy"/>
    <dgm:cxn modelId="{00B46072-A8B2-4ABC-B9E8-B230BD3E7705}" type="presParOf" srcId="{231FEA9F-788D-48BA-B77D-769F294DD170}" destId="{B3C59184-E2C5-4AB5-BBC5-A20119B5F8AC}" srcOrd="0" destOrd="0" presId="urn:microsoft.com/office/officeart/2009/layout/CirclePictureHierarchy"/>
    <dgm:cxn modelId="{CE73D29D-C195-4679-862A-472887430967}" type="presParOf" srcId="{231FEA9F-788D-48BA-B77D-769F294DD170}" destId="{0A00A8FB-A113-4BD4-A5D6-B31F9AA57842}" srcOrd="1" destOrd="0" presId="urn:microsoft.com/office/officeart/2009/layout/CirclePictureHierarchy"/>
    <dgm:cxn modelId="{55E4F6EB-747A-42C3-B336-FA59F8BB9420}" type="presParOf" srcId="{0A00A8FB-A113-4BD4-A5D6-B31F9AA57842}" destId="{20E0B763-661F-4A6F-920A-C7EA891C5FBB}" srcOrd="0" destOrd="0" presId="urn:microsoft.com/office/officeart/2009/layout/CirclePictureHierarchy"/>
    <dgm:cxn modelId="{1D60A0A5-2F9B-4C52-A434-65EF293A8F54}" type="presParOf" srcId="{20E0B763-661F-4A6F-920A-C7EA891C5FBB}" destId="{CA55A005-8969-4732-8A3C-AE8C204A41D6}" srcOrd="0" destOrd="0" presId="urn:microsoft.com/office/officeart/2009/layout/CirclePictureHierarchy"/>
    <dgm:cxn modelId="{ACB24429-3BCE-4F57-ADFA-99C5C224C37B}" type="presParOf" srcId="{20E0B763-661F-4A6F-920A-C7EA891C5FBB}" destId="{DC450BBF-31A6-4804-9734-3436B79688E7}" srcOrd="1" destOrd="0" presId="urn:microsoft.com/office/officeart/2009/layout/CirclePictureHierarchy"/>
    <dgm:cxn modelId="{C1163637-68EE-48F7-A9A9-A4A057024DAE}" type="presParOf" srcId="{0A00A8FB-A113-4BD4-A5D6-B31F9AA57842}" destId="{FE4B41D1-C56B-4C17-80C8-D2CB79515959}"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BB94E8-9894-491F-AE83-6F8210B1A218}"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F70C1F26-75A9-4812-A3A1-6F0D49ABDF6F}">
      <dgm:prSet phldrT="[Text]"/>
      <dgm:spPr>
        <a:solidFill>
          <a:srgbClr val="003738"/>
        </a:solidFill>
      </dgm:spPr>
      <dgm:t>
        <a:bodyPr/>
        <a:lstStyle/>
        <a:p>
          <a:r>
            <a:rPr lang="en-US" b="0">
              <a:solidFill>
                <a:schemeClr val="bg1">
                  <a:lumMod val="95000"/>
                </a:schemeClr>
              </a:solidFill>
            </a:rPr>
            <a:t>NAS</a:t>
          </a:r>
        </a:p>
      </dgm:t>
    </dgm:pt>
    <dgm:pt modelId="{861880DC-545A-4036-9EA1-7C879C5CE4BC}" type="parTrans" cxnId="{EF07C5AA-1D01-488F-BD8C-F54610BB0AD7}">
      <dgm:prSet/>
      <dgm:spPr/>
      <dgm:t>
        <a:bodyPr/>
        <a:lstStyle/>
        <a:p>
          <a:endParaRPr lang="en-US">
            <a:solidFill>
              <a:schemeClr val="bg1">
                <a:lumMod val="95000"/>
              </a:schemeClr>
            </a:solidFill>
          </a:endParaRPr>
        </a:p>
      </dgm:t>
    </dgm:pt>
    <dgm:pt modelId="{A3B7026C-A6AA-42E4-869F-5CB71995C046}" type="sibTrans" cxnId="{EF07C5AA-1D01-488F-BD8C-F54610BB0AD7}">
      <dgm:prSet/>
      <dgm:spPr/>
      <dgm:t>
        <a:bodyPr/>
        <a:lstStyle/>
        <a:p>
          <a:endParaRPr lang="en-US">
            <a:solidFill>
              <a:schemeClr val="bg1">
                <a:lumMod val="95000"/>
              </a:schemeClr>
            </a:solidFill>
          </a:endParaRPr>
        </a:p>
      </dgm:t>
    </dgm:pt>
    <dgm:pt modelId="{42779AAF-65A0-4364-AD97-6693C06C1A02}">
      <dgm:prSet phldrT="[Text]"/>
      <dgm:spPr/>
      <dgm:t>
        <a:bodyPr/>
        <a:lstStyle/>
        <a:p>
          <a:r>
            <a:rPr lang="en-US">
              <a:solidFill>
                <a:schemeClr val="bg1">
                  <a:lumMod val="95000"/>
                </a:schemeClr>
              </a:solidFill>
            </a:rPr>
            <a:t>Folder 1</a:t>
          </a:r>
        </a:p>
      </dgm:t>
    </dgm:pt>
    <dgm:pt modelId="{FBE7372E-172D-4A32-93C3-13984B47BFE7}" type="parTrans" cxnId="{748D675F-E083-4746-81DF-F7EA4199DEF0}">
      <dgm:prSet/>
      <dgm:spPr/>
      <dgm:t>
        <a:bodyPr/>
        <a:lstStyle/>
        <a:p>
          <a:endParaRPr lang="en-US">
            <a:solidFill>
              <a:schemeClr val="bg1">
                <a:lumMod val="95000"/>
              </a:schemeClr>
            </a:solidFill>
          </a:endParaRPr>
        </a:p>
      </dgm:t>
    </dgm:pt>
    <dgm:pt modelId="{328092DC-B096-4EB0-8A7A-826CCF036A3E}" type="sibTrans" cxnId="{748D675F-E083-4746-81DF-F7EA4199DEF0}">
      <dgm:prSet/>
      <dgm:spPr/>
      <dgm:t>
        <a:bodyPr/>
        <a:lstStyle/>
        <a:p>
          <a:endParaRPr lang="en-US">
            <a:solidFill>
              <a:schemeClr val="bg1">
                <a:lumMod val="95000"/>
              </a:schemeClr>
            </a:solidFill>
          </a:endParaRPr>
        </a:p>
      </dgm:t>
    </dgm:pt>
    <dgm:pt modelId="{E505B97F-81D8-4D32-B0CE-492E8BDABB19}">
      <dgm:prSet phldrT="[Text]"/>
      <dgm:spPr/>
      <dgm:t>
        <a:bodyPr/>
        <a:lstStyle/>
        <a:p>
          <a:r>
            <a:rPr lang="en-US">
              <a:solidFill>
                <a:schemeClr val="bg1">
                  <a:lumMod val="95000"/>
                </a:schemeClr>
              </a:solidFill>
            </a:rPr>
            <a:t>Folder 3</a:t>
          </a:r>
        </a:p>
      </dgm:t>
    </dgm:pt>
    <dgm:pt modelId="{A4A05847-04F1-4C69-A0C4-DC4E1D7F7306}" type="parTrans" cxnId="{4A8C190E-FA19-4975-AD37-C6A8C3692D94}">
      <dgm:prSet/>
      <dgm:spPr/>
      <dgm:t>
        <a:bodyPr/>
        <a:lstStyle/>
        <a:p>
          <a:endParaRPr lang="en-US">
            <a:solidFill>
              <a:schemeClr val="bg1">
                <a:lumMod val="95000"/>
              </a:schemeClr>
            </a:solidFill>
          </a:endParaRPr>
        </a:p>
      </dgm:t>
    </dgm:pt>
    <dgm:pt modelId="{25D323C7-B722-4D5A-B03F-B597E48FC8E6}" type="sibTrans" cxnId="{4A8C190E-FA19-4975-AD37-C6A8C3692D94}">
      <dgm:prSet/>
      <dgm:spPr/>
      <dgm:t>
        <a:bodyPr/>
        <a:lstStyle/>
        <a:p>
          <a:endParaRPr lang="en-US">
            <a:solidFill>
              <a:schemeClr val="bg1">
                <a:lumMod val="95000"/>
              </a:schemeClr>
            </a:solidFill>
          </a:endParaRPr>
        </a:p>
      </dgm:t>
    </dgm:pt>
    <dgm:pt modelId="{F4955A9C-3EAD-4546-9A0B-589A9D9985C1}">
      <dgm:prSet phldrT="[Text]"/>
      <dgm:spPr/>
      <dgm:t>
        <a:bodyPr/>
        <a:lstStyle/>
        <a:p>
          <a:r>
            <a:rPr lang="en-US">
              <a:solidFill>
                <a:schemeClr val="bg1">
                  <a:lumMod val="95000"/>
                </a:schemeClr>
              </a:solidFill>
            </a:rPr>
            <a:t>File A</a:t>
          </a:r>
        </a:p>
      </dgm:t>
    </dgm:pt>
    <dgm:pt modelId="{7BD5D02A-A0DE-4D11-B385-ECB70942C681}" type="parTrans" cxnId="{12D2229F-EB41-475E-BF88-975A9DC909C7}">
      <dgm:prSet/>
      <dgm:spPr/>
      <dgm:t>
        <a:bodyPr/>
        <a:lstStyle/>
        <a:p>
          <a:endParaRPr lang="en-US">
            <a:solidFill>
              <a:schemeClr val="bg1">
                <a:lumMod val="95000"/>
              </a:schemeClr>
            </a:solidFill>
          </a:endParaRPr>
        </a:p>
      </dgm:t>
    </dgm:pt>
    <dgm:pt modelId="{C5AD0F6D-F08C-4095-8310-409C08FBDD55}" type="sibTrans" cxnId="{12D2229F-EB41-475E-BF88-975A9DC909C7}">
      <dgm:prSet/>
      <dgm:spPr/>
      <dgm:t>
        <a:bodyPr/>
        <a:lstStyle/>
        <a:p>
          <a:endParaRPr lang="en-US">
            <a:solidFill>
              <a:schemeClr val="bg1">
                <a:lumMod val="95000"/>
              </a:schemeClr>
            </a:solidFill>
          </a:endParaRPr>
        </a:p>
      </dgm:t>
    </dgm:pt>
    <dgm:pt modelId="{37FAD100-A427-42BB-99E5-FEAC4A646616}">
      <dgm:prSet phldrT="[Text]"/>
      <dgm:spPr/>
      <dgm:t>
        <a:bodyPr/>
        <a:lstStyle/>
        <a:p>
          <a:r>
            <a:rPr lang="en-US">
              <a:solidFill>
                <a:schemeClr val="bg1">
                  <a:lumMod val="95000"/>
                </a:schemeClr>
              </a:solidFill>
            </a:rPr>
            <a:t>Folder 2</a:t>
          </a:r>
        </a:p>
      </dgm:t>
    </dgm:pt>
    <dgm:pt modelId="{396F667F-7709-4DD6-9D77-BBE7BE846D89}" type="parTrans" cxnId="{6F1955B8-1292-4280-93A4-E9B010E5597F}">
      <dgm:prSet/>
      <dgm:spPr/>
      <dgm:t>
        <a:bodyPr/>
        <a:lstStyle/>
        <a:p>
          <a:endParaRPr lang="en-US">
            <a:solidFill>
              <a:schemeClr val="bg1">
                <a:lumMod val="95000"/>
              </a:schemeClr>
            </a:solidFill>
          </a:endParaRPr>
        </a:p>
      </dgm:t>
    </dgm:pt>
    <dgm:pt modelId="{D53EE681-C532-4ACC-832C-8FC4A073B344}" type="sibTrans" cxnId="{6F1955B8-1292-4280-93A4-E9B010E5597F}">
      <dgm:prSet/>
      <dgm:spPr/>
      <dgm:t>
        <a:bodyPr/>
        <a:lstStyle/>
        <a:p>
          <a:endParaRPr lang="en-US">
            <a:solidFill>
              <a:schemeClr val="bg1">
                <a:lumMod val="95000"/>
              </a:schemeClr>
            </a:solidFill>
          </a:endParaRPr>
        </a:p>
      </dgm:t>
    </dgm:pt>
    <dgm:pt modelId="{B032550B-7141-4A43-967B-F1B3E074D916}">
      <dgm:prSet phldrT="[Text]"/>
      <dgm:spPr/>
      <dgm:t>
        <a:bodyPr/>
        <a:lstStyle/>
        <a:p>
          <a:r>
            <a:rPr lang="en-US">
              <a:solidFill>
                <a:schemeClr val="bg1">
                  <a:lumMod val="95000"/>
                </a:schemeClr>
              </a:solidFill>
            </a:rPr>
            <a:t>File B</a:t>
          </a:r>
        </a:p>
      </dgm:t>
    </dgm:pt>
    <dgm:pt modelId="{91D4ADB8-E655-4F03-B8FF-C6AF5370D66B}" type="parTrans" cxnId="{8ED4E865-B6FD-4E27-8452-99048B5F9FAC}">
      <dgm:prSet/>
      <dgm:spPr/>
      <dgm:t>
        <a:bodyPr/>
        <a:lstStyle/>
        <a:p>
          <a:endParaRPr lang="en-US">
            <a:solidFill>
              <a:schemeClr val="bg1">
                <a:lumMod val="95000"/>
              </a:schemeClr>
            </a:solidFill>
          </a:endParaRPr>
        </a:p>
      </dgm:t>
    </dgm:pt>
    <dgm:pt modelId="{CFF4F0DF-28DF-48DA-ADC5-84B68B134DB0}" type="sibTrans" cxnId="{8ED4E865-B6FD-4E27-8452-99048B5F9FAC}">
      <dgm:prSet/>
      <dgm:spPr/>
      <dgm:t>
        <a:bodyPr/>
        <a:lstStyle/>
        <a:p>
          <a:endParaRPr lang="en-US">
            <a:solidFill>
              <a:schemeClr val="bg1">
                <a:lumMod val="95000"/>
              </a:schemeClr>
            </a:solidFill>
          </a:endParaRPr>
        </a:p>
      </dgm:t>
    </dgm:pt>
    <dgm:pt modelId="{DA5EC0A9-7AE8-4BEE-B38C-F52A67CE6C45}">
      <dgm:prSet phldrT="[Text]"/>
      <dgm:spPr/>
      <dgm:t>
        <a:bodyPr/>
        <a:lstStyle/>
        <a:p>
          <a:r>
            <a:rPr lang="en-US">
              <a:solidFill>
                <a:schemeClr val="bg1">
                  <a:lumMod val="95000"/>
                </a:schemeClr>
              </a:solidFill>
            </a:rPr>
            <a:t>File C</a:t>
          </a:r>
        </a:p>
      </dgm:t>
    </dgm:pt>
    <dgm:pt modelId="{EBA292DB-CDD4-42ED-B2F2-7FEBBBB52E25}" type="parTrans" cxnId="{861582DB-8031-41B2-A12B-80E5C1B41AFD}">
      <dgm:prSet/>
      <dgm:spPr/>
      <dgm:t>
        <a:bodyPr/>
        <a:lstStyle/>
        <a:p>
          <a:endParaRPr lang="en-US"/>
        </a:p>
      </dgm:t>
    </dgm:pt>
    <dgm:pt modelId="{7FA454D3-F345-4F23-92AF-44F8C79EC7F3}" type="sibTrans" cxnId="{861582DB-8031-41B2-A12B-80E5C1B41AFD}">
      <dgm:prSet/>
      <dgm:spPr/>
      <dgm:t>
        <a:bodyPr/>
        <a:lstStyle/>
        <a:p>
          <a:endParaRPr lang="en-US"/>
        </a:p>
      </dgm:t>
    </dgm:pt>
    <dgm:pt modelId="{0957391D-BACB-43E0-A97B-A232E6A3F8BE}">
      <dgm:prSet phldrT="[Text]"/>
      <dgm:spPr/>
      <dgm:t>
        <a:bodyPr/>
        <a:lstStyle/>
        <a:p>
          <a:r>
            <a:rPr lang="en-US">
              <a:solidFill>
                <a:schemeClr val="bg1">
                  <a:lumMod val="95000"/>
                </a:schemeClr>
              </a:solidFill>
            </a:rPr>
            <a:t>File D</a:t>
          </a:r>
        </a:p>
      </dgm:t>
    </dgm:pt>
    <dgm:pt modelId="{B2611F91-0F7D-4463-A861-2BF50684FC54}" type="parTrans" cxnId="{66C3CD1E-BFF7-43F0-939E-FD32A70BF4B1}">
      <dgm:prSet/>
      <dgm:spPr/>
      <dgm:t>
        <a:bodyPr/>
        <a:lstStyle/>
        <a:p>
          <a:endParaRPr lang="en-US"/>
        </a:p>
      </dgm:t>
    </dgm:pt>
    <dgm:pt modelId="{0E22C12C-2D8B-453E-B383-3130764FBF70}" type="sibTrans" cxnId="{66C3CD1E-BFF7-43F0-939E-FD32A70BF4B1}">
      <dgm:prSet/>
      <dgm:spPr/>
      <dgm:t>
        <a:bodyPr/>
        <a:lstStyle/>
        <a:p>
          <a:endParaRPr lang="en-US"/>
        </a:p>
      </dgm:t>
    </dgm:pt>
    <dgm:pt modelId="{48756CED-D229-42DC-92A3-28585BE19D76}" type="pres">
      <dgm:prSet presAssocID="{51BB94E8-9894-491F-AE83-6F8210B1A218}" presName="hierChild1" presStyleCnt="0">
        <dgm:presLayoutVars>
          <dgm:chPref val="1"/>
          <dgm:dir/>
          <dgm:animOne val="branch"/>
          <dgm:animLvl val="lvl"/>
          <dgm:resizeHandles/>
        </dgm:presLayoutVars>
      </dgm:prSet>
      <dgm:spPr/>
    </dgm:pt>
    <dgm:pt modelId="{DB81C767-A7E8-4319-905A-78BAA2CBBDF7}" type="pres">
      <dgm:prSet presAssocID="{F70C1F26-75A9-4812-A3A1-6F0D49ABDF6F}" presName="hierRoot1" presStyleCnt="0"/>
      <dgm:spPr/>
    </dgm:pt>
    <dgm:pt modelId="{D7B11530-CB3E-408D-9EBF-5FA58B7DADDE}" type="pres">
      <dgm:prSet presAssocID="{F70C1F26-75A9-4812-A3A1-6F0D49ABDF6F}" presName="composite" presStyleCnt="0"/>
      <dgm:spPr/>
    </dgm:pt>
    <dgm:pt modelId="{6A2B5EA1-F67B-42CD-A555-61767E46C64F}" type="pres">
      <dgm:prSet presAssocID="{F70C1F26-75A9-4812-A3A1-6F0D49ABDF6F}"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64248EA3-C79F-48B0-95A1-81CF88FC45CF}" type="pres">
      <dgm:prSet presAssocID="{F70C1F26-75A9-4812-A3A1-6F0D49ABDF6F}" presName="text" presStyleLbl="revTx" presStyleIdx="0" presStyleCnt="8" custLinFactNeighborX="2814">
        <dgm:presLayoutVars>
          <dgm:chPref val="3"/>
        </dgm:presLayoutVars>
      </dgm:prSet>
      <dgm:spPr/>
    </dgm:pt>
    <dgm:pt modelId="{47D0B2D6-D551-46C3-8106-200E257671AF}" type="pres">
      <dgm:prSet presAssocID="{F70C1F26-75A9-4812-A3A1-6F0D49ABDF6F}" presName="hierChild2" presStyleCnt="0"/>
      <dgm:spPr/>
    </dgm:pt>
    <dgm:pt modelId="{A57E0101-1443-4A05-A46D-9CBA98C54236}" type="pres">
      <dgm:prSet presAssocID="{FBE7372E-172D-4A32-93C3-13984B47BFE7}" presName="Name10" presStyleLbl="parChTrans1D2" presStyleIdx="0" presStyleCnt="2"/>
      <dgm:spPr/>
    </dgm:pt>
    <dgm:pt modelId="{60D89BCB-D9A3-4CBB-9E51-C6B65C35C036}" type="pres">
      <dgm:prSet presAssocID="{42779AAF-65A0-4364-AD97-6693C06C1A02}" presName="hierRoot2" presStyleCnt="0"/>
      <dgm:spPr/>
    </dgm:pt>
    <dgm:pt modelId="{5FDD8D62-B69F-4DEA-876F-F67DC736D6C3}" type="pres">
      <dgm:prSet presAssocID="{42779AAF-65A0-4364-AD97-6693C06C1A02}" presName="composite2" presStyleCnt="0"/>
      <dgm:spPr/>
    </dgm:pt>
    <dgm:pt modelId="{A39BB0E3-2354-4D20-8398-A22F41F6506A}" type="pres">
      <dgm:prSet presAssocID="{42779AAF-65A0-4364-AD97-6693C06C1A02}" presName="image2" presStyleLbl="node2"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C9E8258-2DBE-4101-82A8-7DF5DD6D0BD6}" type="pres">
      <dgm:prSet presAssocID="{42779AAF-65A0-4364-AD97-6693C06C1A02}" presName="text2" presStyleLbl="revTx" presStyleIdx="1" presStyleCnt="8">
        <dgm:presLayoutVars>
          <dgm:chPref val="3"/>
        </dgm:presLayoutVars>
      </dgm:prSet>
      <dgm:spPr/>
    </dgm:pt>
    <dgm:pt modelId="{F8130043-C44B-4840-903E-3DBC69389C35}" type="pres">
      <dgm:prSet presAssocID="{42779AAF-65A0-4364-AD97-6693C06C1A02}" presName="hierChild3" presStyleCnt="0"/>
      <dgm:spPr/>
    </dgm:pt>
    <dgm:pt modelId="{311F1249-DA9F-4265-877E-231B2620C60F}" type="pres">
      <dgm:prSet presAssocID="{A4A05847-04F1-4C69-A0C4-DC4E1D7F7306}" presName="Name17" presStyleLbl="parChTrans1D3" presStyleIdx="0" presStyleCnt="3"/>
      <dgm:spPr/>
    </dgm:pt>
    <dgm:pt modelId="{23FC125D-E7C3-4BEB-AA87-0FAD5911F541}" type="pres">
      <dgm:prSet presAssocID="{E505B97F-81D8-4D32-B0CE-492E8BDABB19}" presName="hierRoot3" presStyleCnt="0"/>
      <dgm:spPr/>
    </dgm:pt>
    <dgm:pt modelId="{E1EB04CF-D880-4839-9492-5CBE23A90B00}" type="pres">
      <dgm:prSet presAssocID="{E505B97F-81D8-4D32-B0CE-492E8BDABB19}" presName="composite3" presStyleCnt="0"/>
      <dgm:spPr/>
    </dgm:pt>
    <dgm:pt modelId="{3BBE8A37-8DB2-4183-B836-9A9E5A47B6B2}" type="pres">
      <dgm:prSet presAssocID="{E505B97F-81D8-4D32-B0CE-492E8BDABB19}" presName="image3" presStyleLbl="node3"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4C3BCB78-D343-46F0-B915-7FADD4DF8BBB}" type="pres">
      <dgm:prSet presAssocID="{E505B97F-81D8-4D32-B0CE-492E8BDABB19}" presName="text3" presStyleLbl="revTx" presStyleIdx="2" presStyleCnt="8">
        <dgm:presLayoutVars>
          <dgm:chPref val="3"/>
        </dgm:presLayoutVars>
      </dgm:prSet>
      <dgm:spPr/>
    </dgm:pt>
    <dgm:pt modelId="{8572CFB7-8C06-4F3E-95A7-DDB8EF1E5808}" type="pres">
      <dgm:prSet presAssocID="{E505B97F-81D8-4D32-B0CE-492E8BDABB19}" presName="hierChild4" presStyleCnt="0"/>
      <dgm:spPr/>
    </dgm:pt>
    <dgm:pt modelId="{3A1CA933-06FF-4EDB-BBA6-3E95144CE018}" type="pres">
      <dgm:prSet presAssocID="{EBA292DB-CDD4-42ED-B2F2-7FEBBBB52E25}" presName="Name23" presStyleLbl="parChTrans1D4" presStyleIdx="0" presStyleCnt="2"/>
      <dgm:spPr/>
    </dgm:pt>
    <dgm:pt modelId="{2C1B3A2C-BBE8-405E-A487-7975698D1A0B}" type="pres">
      <dgm:prSet presAssocID="{DA5EC0A9-7AE8-4BEE-B38C-F52A67CE6C45}" presName="hierRoot4" presStyleCnt="0"/>
      <dgm:spPr/>
    </dgm:pt>
    <dgm:pt modelId="{90B64D34-9FEA-41B1-8012-2C4D063B03A2}" type="pres">
      <dgm:prSet presAssocID="{DA5EC0A9-7AE8-4BEE-B38C-F52A67CE6C45}" presName="composite4" presStyleCnt="0"/>
      <dgm:spPr/>
    </dgm:pt>
    <dgm:pt modelId="{770CDB51-63A0-47AA-A359-1BCDA570760D}" type="pres">
      <dgm:prSet presAssocID="{DA5EC0A9-7AE8-4BEE-B38C-F52A67CE6C45}" presName="image4" presStyleLbl="node4"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661FFE4A-8F44-4F27-B1DC-D761FDF60C90}" type="pres">
      <dgm:prSet presAssocID="{DA5EC0A9-7AE8-4BEE-B38C-F52A67CE6C45}" presName="text4" presStyleLbl="revTx" presStyleIdx="3" presStyleCnt="8">
        <dgm:presLayoutVars>
          <dgm:chPref val="3"/>
        </dgm:presLayoutVars>
      </dgm:prSet>
      <dgm:spPr/>
    </dgm:pt>
    <dgm:pt modelId="{8DF6B59A-A771-4383-AD90-FC0E2340EAB2}" type="pres">
      <dgm:prSet presAssocID="{DA5EC0A9-7AE8-4BEE-B38C-F52A67CE6C45}" presName="hierChild5" presStyleCnt="0"/>
      <dgm:spPr/>
    </dgm:pt>
    <dgm:pt modelId="{EF89CB62-FB39-4362-9D41-7D73CB622DA4}" type="pres">
      <dgm:prSet presAssocID="{B2611F91-0F7D-4463-A861-2BF50684FC54}" presName="Name23" presStyleLbl="parChTrans1D4" presStyleIdx="1" presStyleCnt="2"/>
      <dgm:spPr/>
    </dgm:pt>
    <dgm:pt modelId="{F02D7124-9F4E-43D4-AEAB-2CCDE56C1D1D}" type="pres">
      <dgm:prSet presAssocID="{0957391D-BACB-43E0-A97B-A232E6A3F8BE}" presName="hierRoot4" presStyleCnt="0"/>
      <dgm:spPr/>
    </dgm:pt>
    <dgm:pt modelId="{86851336-FACA-4436-9BE2-698F62094689}" type="pres">
      <dgm:prSet presAssocID="{0957391D-BACB-43E0-A97B-A232E6A3F8BE}" presName="composite4" presStyleCnt="0"/>
      <dgm:spPr/>
    </dgm:pt>
    <dgm:pt modelId="{ABE595B6-EDE4-4AFC-88E2-F6365FBD7180}" type="pres">
      <dgm:prSet presAssocID="{0957391D-BACB-43E0-A97B-A232E6A3F8BE}" presName="image4" presStyleLbl="node4"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6D2D4194-25FB-4A01-BCCA-64866BD375CE}" type="pres">
      <dgm:prSet presAssocID="{0957391D-BACB-43E0-A97B-A232E6A3F8BE}" presName="text4" presStyleLbl="revTx" presStyleIdx="4" presStyleCnt="8">
        <dgm:presLayoutVars>
          <dgm:chPref val="3"/>
        </dgm:presLayoutVars>
      </dgm:prSet>
      <dgm:spPr/>
    </dgm:pt>
    <dgm:pt modelId="{7A7BD4B1-F758-4A98-AFBE-345541A6FE78}" type="pres">
      <dgm:prSet presAssocID="{0957391D-BACB-43E0-A97B-A232E6A3F8BE}" presName="hierChild5" presStyleCnt="0"/>
      <dgm:spPr/>
    </dgm:pt>
    <dgm:pt modelId="{196A91AB-C407-401E-BFF3-42ED57273421}" type="pres">
      <dgm:prSet presAssocID="{7BD5D02A-A0DE-4D11-B385-ECB70942C681}" presName="Name17" presStyleLbl="parChTrans1D3" presStyleIdx="1" presStyleCnt="3"/>
      <dgm:spPr/>
    </dgm:pt>
    <dgm:pt modelId="{BB92B7FC-0B0A-410A-B467-7993CFF33A7E}" type="pres">
      <dgm:prSet presAssocID="{F4955A9C-3EAD-4546-9A0B-589A9D9985C1}" presName="hierRoot3" presStyleCnt="0"/>
      <dgm:spPr/>
    </dgm:pt>
    <dgm:pt modelId="{EBCA49F3-7711-41E0-9882-6CA90994019E}" type="pres">
      <dgm:prSet presAssocID="{F4955A9C-3EAD-4546-9A0B-589A9D9985C1}" presName="composite3" presStyleCnt="0"/>
      <dgm:spPr/>
    </dgm:pt>
    <dgm:pt modelId="{F0D6F223-DBB5-4A7F-A467-CF28D8E3BE84}" type="pres">
      <dgm:prSet presAssocID="{F4955A9C-3EAD-4546-9A0B-589A9D9985C1}" presName="image3" presStyleLbl="node3" presStyleIdx="1"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42BE24F4-485F-43B0-B7B9-4BCF36AF994F}" type="pres">
      <dgm:prSet presAssocID="{F4955A9C-3EAD-4546-9A0B-589A9D9985C1}" presName="text3" presStyleLbl="revTx" presStyleIdx="5" presStyleCnt="8">
        <dgm:presLayoutVars>
          <dgm:chPref val="3"/>
        </dgm:presLayoutVars>
      </dgm:prSet>
      <dgm:spPr/>
    </dgm:pt>
    <dgm:pt modelId="{83B86BD8-839B-48E4-A6CE-5897C3AF7EDC}" type="pres">
      <dgm:prSet presAssocID="{F4955A9C-3EAD-4546-9A0B-589A9D9985C1}" presName="hierChild4" presStyleCnt="0"/>
      <dgm:spPr/>
    </dgm:pt>
    <dgm:pt modelId="{9F719300-AC55-4DF9-A50B-CA4E9E1AC6FD}" type="pres">
      <dgm:prSet presAssocID="{396F667F-7709-4DD6-9D77-BBE7BE846D89}" presName="Name10" presStyleLbl="parChTrans1D2" presStyleIdx="1" presStyleCnt="2"/>
      <dgm:spPr/>
    </dgm:pt>
    <dgm:pt modelId="{8BE03BA0-2E62-4ADD-AC62-84D9463E5EEE}" type="pres">
      <dgm:prSet presAssocID="{37FAD100-A427-42BB-99E5-FEAC4A646616}" presName="hierRoot2" presStyleCnt="0"/>
      <dgm:spPr/>
    </dgm:pt>
    <dgm:pt modelId="{CD1C9AD5-A79F-4F6B-9D00-8CF21CC89F84}" type="pres">
      <dgm:prSet presAssocID="{37FAD100-A427-42BB-99E5-FEAC4A646616}" presName="composite2" presStyleCnt="0"/>
      <dgm:spPr/>
    </dgm:pt>
    <dgm:pt modelId="{B8C0CD76-8F9C-4409-BDE1-F0C8E2CF6603}" type="pres">
      <dgm:prSet presAssocID="{37FAD100-A427-42BB-99E5-FEAC4A646616}" presName="image2" presStyleLbl="node2"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5EDE604E-B5C6-4AA1-BF77-50D14508CC35}" type="pres">
      <dgm:prSet presAssocID="{37FAD100-A427-42BB-99E5-FEAC4A646616}" presName="text2" presStyleLbl="revTx" presStyleIdx="6" presStyleCnt="8">
        <dgm:presLayoutVars>
          <dgm:chPref val="3"/>
        </dgm:presLayoutVars>
      </dgm:prSet>
      <dgm:spPr/>
    </dgm:pt>
    <dgm:pt modelId="{231FEA9F-788D-48BA-B77D-769F294DD170}" type="pres">
      <dgm:prSet presAssocID="{37FAD100-A427-42BB-99E5-FEAC4A646616}" presName="hierChild3" presStyleCnt="0"/>
      <dgm:spPr/>
    </dgm:pt>
    <dgm:pt modelId="{B3C59184-E2C5-4AB5-BBC5-A20119B5F8AC}" type="pres">
      <dgm:prSet presAssocID="{91D4ADB8-E655-4F03-B8FF-C6AF5370D66B}" presName="Name17" presStyleLbl="parChTrans1D3" presStyleIdx="2" presStyleCnt="3"/>
      <dgm:spPr/>
    </dgm:pt>
    <dgm:pt modelId="{0A00A8FB-A113-4BD4-A5D6-B31F9AA57842}" type="pres">
      <dgm:prSet presAssocID="{B032550B-7141-4A43-967B-F1B3E074D916}" presName="hierRoot3" presStyleCnt="0"/>
      <dgm:spPr/>
    </dgm:pt>
    <dgm:pt modelId="{20E0B763-661F-4A6F-920A-C7EA891C5FBB}" type="pres">
      <dgm:prSet presAssocID="{B032550B-7141-4A43-967B-F1B3E074D916}" presName="composite3" presStyleCnt="0"/>
      <dgm:spPr/>
    </dgm:pt>
    <dgm:pt modelId="{CA55A005-8969-4732-8A3C-AE8C204A41D6}" type="pres">
      <dgm:prSet presAssocID="{B032550B-7141-4A43-967B-F1B3E074D916}" presName="image3" presStyleLbl="node3"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DC450BBF-31A6-4804-9734-3436B79688E7}" type="pres">
      <dgm:prSet presAssocID="{B032550B-7141-4A43-967B-F1B3E074D916}" presName="text3" presStyleLbl="revTx" presStyleIdx="7" presStyleCnt="8">
        <dgm:presLayoutVars>
          <dgm:chPref val="3"/>
        </dgm:presLayoutVars>
      </dgm:prSet>
      <dgm:spPr/>
    </dgm:pt>
    <dgm:pt modelId="{FE4B41D1-C56B-4C17-80C8-D2CB79515959}" type="pres">
      <dgm:prSet presAssocID="{B032550B-7141-4A43-967B-F1B3E074D916}" presName="hierChild4" presStyleCnt="0"/>
      <dgm:spPr/>
    </dgm:pt>
  </dgm:ptLst>
  <dgm:cxnLst>
    <dgm:cxn modelId="{4A8C190E-FA19-4975-AD37-C6A8C3692D94}" srcId="{42779AAF-65A0-4364-AD97-6693C06C1A02}" destId="{E505B97F-81D8-4D32-B0CE-492E8BDABB19}" srcOrd="0" destOrd="0" parTransId="{A4A05847-04F1-4C69-A0C4-DC4E1D7F7306}" sibTransId="{25D323C7-B722-4D5A-B03F-B597E48FC8E6}"/>
    <dgm:cxn modelId="{C2D60617-EB7A-49F4-A1AC-E9E367409137}" type="presOf" srcId="{91D4ADB8-E655-4F03-B8FF-C6AF5370D66B}" destId="{B3C59184-E2C5-4AB5-BBC5-A20119B5F8AC}" srcOrd="0" destOrd="0" presId="urn:microsoft.com/office/officeart/2009/layout/CirclePictureHierarchy"/>
    <dgm:cxn modelId="{F481001A-0126-4D21-AB2F-316FA4AC87E0}" type="presOf" srcId="{EBA292DB-CDD4-42ED-B2F2-7FEBBBB52E25}" destId="{3A1CA933-06FF-4EDB-BBA6-3E95144CE018}" srcOrd="0" destOrd="0" presId="urn:microsoft.com/office/officeart/2009/layout/CirclePictureHierarchy"/>
    <dgm:cxn modelId="{66C3CD1E-BFF7-43F0-939E-FD32A70BF4B1}" srcId="{E505B97F-81D8-4D32-B0CE-492E8BDABB19}" destId="{0957391D-BACB-43E0-A97B-A232E6A3F8BE}" srcOrd="1" destOrd="0" parTransId="{B2611F91-0F7D-4463-A861-2BF50684FC54}" sibTransId="{0E22C12C-2D8B-453E-B383-3130764FBF70}"/>
    <dgm:cxn modelId="{51365B21-21FF-4E13-8060-0212CCCC5AC9}" type="presOf" srcId="{0957391D-BACB-43E0-A97B-A232E6A3F8BE}" destId="{6D2D4194-25FB-4A01-BCCA-64866BD375CE}" srcOrd="0" destOrd="0" presId="urn:microsoft.com/office/officeart/2009/layout/CirclePictureHierarchy"/>
    <dgm:cxn modelId="{748D675F-E083-4746-81DF-F7EA4199DEF0}" srcId="{F70C1F26-75A9-4812-A3A1-6F0D49ABDF6F}" destId="{42779AAF-65A0-4364-AD97-6693C06C1A02}" srcOrd="0" destOrd="0" parTransId="{FBE7372E-172D-4A32-93C3-13984B47BFE7}" sibTransId="{328092DC-B096-4EB0-8A7A-826CCF036A3E}"/>
    <dgm:cxn modelId="{8ED4E865-B6FD-4E27-8452-99048B5F9FAC}" srcId="{37FAD100-A427-42BB-99E5-FEAC4A646616}" destId="{B032550B-7141-4A43-967B-F1B3E074D916}" srcOrd="0" destOrd="0" parTransId="{91D4ADB8-E655-4F03-B8FF-C6AF5370D66B}" sibTransId="{CFF4F0DF-28DF-48DA-ADC5-84B68B134DB0}"/>
    <dgm:cxn modelId="{081D234A-7F40-489B-8C54-0B94BAEBFCA0}" type="presOf" srcId="{51BB94E8-9894-491F-AE83-6F8210B1A218}" destId="{48756CED-D229-42DC-92A3-28585BE19D76}" srcOrd="0" destOrd="0" presId="urn:microsoft.com/office/officeart/2009/layout/CirclePictureHierarchy"/>
    <dgm:cxn modelId="{05AE7970-A3AC-49C0-A474-B9BFE0717759}" type="presOf" srcId="{42779AAF-65A0-4364-AD97-6693C06C1A02}" destId="{DC9E8258-2DBE-4101-82A8-7DF5DD6D0BD6}" srcOrd="0" destOrd="0" presId="urn:microsoft.com/office/officeart/2009/layout/CirclePictureHierarchy"/>
    <dgm:cxn modelId="{12D2229F-EB41-475E-BF88-975A9DC909C7}" srcId="{42779AAF-65A0-4364-AD97-6693C06C1A02}" destId="{F4955A9C-3EAD-4546-9A0B-589A9D9985C1}" srcOrd="1" destOrd="0" parTransId="{7BD5D02A-A0DE-4D11-B385-ECB70942C681}" sibTransId="{C5AD0F6D-F08C-4095-8310-409C08FBDD55}"/>
    <dgm:cxn modelId="{E3CC20A3-4AB1-4FC6-BED3-03D7D2428AFF}" type="presOf" srcId="{7BD5D02A-A0DE-4D11-B385-ECB70942C681}" destId="{196A91AB-C407-401E-BFF3-42ED57273421}" srcOrd="0" destOrd="0" presId="urn:microsoft.com/office/officeart/2009/layout/CirclePictureHierarchy"/>
    <dgm:cxn modelId="{EF07C5AA-1D01-488F-BD8C-F54610BB0AD7}" srcId="{51BB94E8-9894-491F-AE83-6F8210B1A218}" destId="{F70C1F26-75A9-4812-A3A1-6F0D49ABDF6F}" srcOrd="0" destOrd="0" parTransId="{861880DC-545A-4036-9EA1-7C879C5CE4BC}" sibTransId="{A3B7026C-A6AA-42E4-869F-5CB71995C046}"/>
    <dgm:cxn modelId="{65FC87B1-AE17-40C7-B550-DB3EA081821D}" type="presOf" srcId="{F4955A9C-3EAD-4546-9A0B-589A9D9985C1}" destId="{42BE24F4-485F-43B0-B7B9-4BCF36AF994F}" srcOrd="0" destOrd="0" presId="urn:microsoft.com/office/officeart/2009/layout/CirclePictureHierarchy"/>
    <dgm:cxn modelId="{6F1955B8-1292-4280-93A4-E9B010E5597F}" srcId="{F70C1F26-75A9-4812-A3A1-6F0D49ABDF6F}" destId="{37FAD100-A427-42BB-99E5-FEAC4A646616}" srcOrd="1" destOrd="0" parTransId="{396F667F-7709-4DD6-9D77-BBE7BE846D89}" sibTransId="{D53EE681-C532-4ACC-832C-8FC4A073B344}"/>
    <dgm:cxn modelId="{D3D495BF-174E-43E2-AFC5-7901F47CC2D0}" type="presOf" srcId="{B032550B-7141-4A43-967B-F1B3E074D916}" destId="{DC450BBF-31A6-4804-9734-3436B79688E7}" srcOrd="0" destOrd="0" presId="urn:microsoft.com/office/officeart/2009/layout/CirclePictureHierarchy"/>
    <dgm:cxn modelId="{5C7DEECC-FA9F-4077-AC09-A15BCA0921FF}" type="presOf" srcId="{E505B97F-81D8-4D32-B0CE-492E8BDABB19}" destId="{4C3BCB78-D343-46F0-B915-7FADD4DF8BBB}" srcOrd="0" destOrd="0" presId="urn:microsoft.com/office/officeart/2009/layout/CirclePictureHierarchy"/>
    <dgm:cxn modelId="{593043D6-03C9-49AF-882F-2969448F4864}" type="presOf" srcId="{FBE7372E-172D-4A32-93C3-13984B47BFE7}" destId="{A57E0101-1443-4A05-A46D-9CBA98C54236}" srcOrd="0" destOrd="0" presId="urn:microsoft.com/office/officeart/2009/layout/CirclePictureHierarchy"/>
    <dgm:cxn modelId="{FF6C14DA-7BA8-4B70-86ED-AF59F80D64DE}" type="presOf" srcId="{F70C1F26-75A9-4812-A3A1-6F0D49ABDF6F}" destId="{64248EA3-C79F-48B0-95A1-81CF88FC45CF}" srcOrd="0" destOrd="0" presId="urn:microsoft.com/office/officeart/2009/layout/CirclePictureHierarchy"/>
    <dgm:cxn modelId="{861582DB-8031-41B2-A12B-80E5C1B41AFD}" srcId="{E505B97F-81D8-4D32-B0CE-492E8BDABB19}" destId="{DA5EC0A9-7AE8-4BEE-B38C-F52A67CE6C45}" srcOrd="0" destOrd="0" parTransId="{EBA292DB-CDD4-42ED-B2F2-7FEBBBB52E25}" sibTransId="{7FA454D3-F345-4F23-92AF-44F8C79EC7F3}"/>
    <dgm:cxn modelId="{28223EDE-33CB-4929-84EE-7F7DA9C84420}" type="presOf" srcId="{B2611F91-0F7D-4463-A861-2BF50684FC54}" destId="{EF89CB62-FB39-4362-9D41-7D73CB622DA4}" srcOrd="0" destOrd="0" presId="urn:microsoft.com/office/officeart/2009/layout/CirclePictureHierarchy"/>
    <dgm:cxn modelId="{C34553EC-63CF-4B40-9D6A-9ED41DE713CC}" type="presOf" srcId="{DA5EC0A9-7AE8-4BEE-B38C-F52A67CE6C45}" destId="{661FFE4A-8F44-4F27-B1DC-D761FDF60C90}" srcOrd="0" destOrd="0" presId="urn:microsoft.com/office/officeart/2009/layout/CirclePictureHierarchy"/>
    <dgm:cxn modelId="{F734F4EE-D403-4AD7-8DC4-FDFE2F3AA913}" type="presOf" srcId="{37FAD100-A427-42BB-99E5-FEAC4A646616}" destId="{5EDE604E-B5C6-4AA1-BF77-50D14508CC35}" srcOrd="0" destOrd="0" presId="urn:microsoft.com/office/officeart/2009/layout/CirclePictureHierarchy"/>
    <dgm:cxn modelId="{D43F73FD-5049-4D6F-9ADC-5582907EFC8E}" type="presOf" srcId="{A4A05847-04F1-4C69-A0C4-DC4E1D7F7306}" destId="{311F1249-DA9F-4265-877E-231B2620C60F}" srcOrd="0" destOrd="0" presId="urn:microsoft.com/office/officeart/2009/layout/CirclePictureHierarchy"/>
    <dgm:cxn modelId="{440CC1FD-F138-4A07-92DC-D776E431E2A8}" type="presOf" srcId="{396F667F-7709-4DD6-9D77-BBE7BE846D89}" destId="{9F719300-AC55-4DF9-A50B-CA4E9E1AC6FD}" srcOrd="0" destOrd="0" presId="urn:microsoft.com/office/officeart/2009/layout/CirclePictureHierarchy"/>
    <dgm:cxn modelId="{7A873DD7-1DD5-4086-B85A-52B8C70F4EDC}" type="presParOf" srcId="{48756CED-D229-42DC-92A3-28585BE19D76}" destId="{DB81C767-A7E8-4319-905A-78BAA2CBBDF7}" srcOrd="0" destOrd="0" presId="urn:microsoft.com/office/officeart/2009/layout/CirclePictureHierarchy"/>
    <dgm:cxn modelId="{799F3477-CA69-4493-B88F-4159A4D6960D}" type="presParOf" srcId="{DB81C767-A7E8-4319-905A-78BAA2CBBDF7}" destId="{D7B11530-CB3E-408D-9EBF-5FA58B7DADDE}" srcOrd="0" destOrd="0" presId="urn:microsoft.com/office/officeart/2009/layout/CirclePictureHierarchy"/>
    <dgm:cxn modelId="{A431D831-FBDF-4FD0-B841-361D092D4747}" type="presParOf" srcId="{D7B11530-CB3E-408D-9EBF-5FA58B7DADDE}" destId="{6A2B5EA1-F67B-42CD-A555-61767E46C64F}" srcOrd="0" destOrd="0" presId="urn:microsoft.com/office/officeart/2009/layout/CirclePictureHierarchy"/>
    <dgm:cxn modelId="{782DA5E9-DA59-406B-9F28-6F8403F16C25}" type="presParOf" srcId="{D7B11530-CB3E-408D-9EBF-5FA58B7DADDE}" destId="{64248EA3-C79F-48B0-95A1-81CF88FC45CF}" srcOrd="1" destOrd="0" presId="urn:microsoft.com/office/officeart/2009/layout/CirclePictureHierarchy"/>
    <dgm:cxn modelId="{6FD2AC57-EA24-4FA0-95E1-EAD9888989A5}" type="presParOf" srcId="{DB81C767-A7E8-4319-905A-78BAA2CBBDF7}" destId="{47D0B2D6-D551-46C3-8106-200E257671AF}" srcOrd="1" destOrd="0" presId="urn:microsoft.com/office/officeart/2009/layout/CirclePictureHierarchy"/>
    <dgm:cxn modelId="{6A1C8DFC-DE45-41FC-A76F-99BC44A50140}" type="presParOf" srcId="{47D0B2D6-D551-46C3-8106-200E257671AF}" destId="{A57E0101-1443-4A05-A46D-9CBA98C54236}" srcOrd="0" destOrd="0" presId="urn:microsoft.com/office/officeart/2009/layout/CirclePictureHierarchy"/>
    <dgm:cxn modelId="{D5633EB0-C397-4CE8-8FCE-ED24F22ADD9F}" type="presParOf" srcId="{47D0B2D6-D551-46C3-8106-200E257671AF}" destId="{60D89BCB-D9A3-4CBB-9E51-C6B65C35C036}" srcOrd="1" destOrd="0" presId="urn:microsoft.com/office/officeart/2009/layout/CirclePictureHierarchy"/>
    <dgm:cxn modelId="{3B71EC62-CCBD-4287-8DCD-F360651CBB7C}" type="presParOf" srcId="{60D89BCB-D9A3-4CBB-9E51-C6B65C35C036}" destId="{5FDD8D62-B69F-4DEA-876F-F67DC736D6C3}" srcOrd="0" destOrd="0" presId="urn:microsoft.com/office/officeart/2009/layout/CirclePictureHierarchy"/>
    <dgm:cxn modelId="{4A65F9A3-0FE9-4E8A-A18A-4E73D9F6BDF8}" type="presParOf" srcId="{5FDD8D62-B69F-4DEA-876F-F67DC736D6C3}" destId="{A39BB0E3-2354-4D20-8398-A22F41F6506A}" srcOrd="0" destOrd="0" presId="urn:microsoft.com/office/officeart/2009/layout/CirclePictureHierarchy"/>
    <dgm:cxn modelId="{CFBDD00D-3010-467B-93C0-070C4D3D86BA}" type="presParOf" srcId="{5FDD8D62-B69F-4DEA-876F-F67DC736D6C3}" destId="{DC9E8258-2DBE-4101-82A8-7DF5DD6D0BD6}" srcOrd="1" destOrd="0" presId="urn:microsoft.com/office/officeart/2009/layout/CirclePictureHierarchy"/>
    <dgm:cxn modelId="{D22599CD-B02C-416E-B692-4A7DEE5437C6}" type="presParOf" srcId="{60D89BCB-D9A3-4CBB-9E51-C6B65C35C036}" destId="{F8130043-C44B-4840-903E-3DBC69389C35}" srcOrd="1" destOrd="0" presId="urn:microsoft.com/office/officeart/2009/layout/CirclePictureHierarchy"/>
    <dgm:cxn modelId="{F1A7D861-A7DB-4B9A-BFAA-A5E7C10D181D}" type="presParOf" srcId="{F8130043-C44B-4840-903E-3DBC69389C35}" destId="{311F1249-DA9F-4265-877E-231B2620C60F}" srcOrd="0" destOrd="0" presId="urn:microsoft.com/office/officeart/2009/layout/CirclePictureHierarchy"/>
    <dgm:cxn modelId="{63ABE467-1DB8-45C1-BBE1-858F8C3651A8}" type="presParOf" srcId="{F8130043-C44B-4840-903E-3DBC69389C35}" destId="{23FC125D-E7C3-4BEB-AA87-0FAD5911F541}" srcOrd="1" destOrd="0" presId="urn:microsoft.com/office/officeart/2009/layout/CirclePictureHierarchy"/>
    <dgm:cxn modelId="{F2CACC25-5589-4B57-9974-426CEA1E6936}" type="presParOf" srcId="{23FC125D-E7C3-4BEB-AA87-0FAD5911F541}" destId="{E1EB04CF-D880-4839-9492-5CBE23A90B00}" srcOrd="0" destOrd="0" presId="urn:microsoft.com/office/officeart/2009/layout/CirclePictureHierarchy"/>
    <dgm:cxn modelId="{E1B0C3A6-90BC-4376-9579-54B7BF06E4A7}" type="presParOf" srcId="{E1EB04CF-D880-4839-9492-5CBE23A90B00}" destId="{3BBE8A37-8DB2-4183-B836-9A9E5A47B6B2}" srcOrd="0" destOrd="0" presId="urn:microsoft.com/office/officeart/2009/layout/CirclePictureHierarchy"/>
    <dgm:cxn modelId="{5790BC2F-E26A-4ECC-A318-E97C261684D2}" type="presParOf" srcId="{E1EB04CF-D880-4839-9492-5CBE23A90B00}" destId="{4C3BCB78-D343-46F0-B915-7FADD4DF8BBB}" srcOrd="1" destOrd="0" presId="urn:microsoft.com/office/officeart/2009/layout/CirclePictureHierarchy"/>
    <dgm:cxn modelId="{7A2F09BD-964F-4FDA-830E-3367BBBB0E0B}" type="presParOf" srcId="{23FC125D-E7C3-4BEB-AA87-0FAD5911F541}" destId="{8572CFB7-8C06-4F3E-95A7-DDB8EF1E5808}" srcOrd="1" destOrd="0" presId="urn:microsoft.com/office/officeart/2009/layout/CirclePictureHierarchy"/>
    <dgm:cxn modelId="{B9FB2C1A-B16D-4528-8651-F4B539B7B2CF}" type="presParOf" srcId="{8572CFB7-8C06-4F3E-95A7-DDB8EF1E5808}" destId="{3A1CA933-06FF-4EDB-BBA6-3E95144CE018}" srcOrd="0" destOrd="0" presId="urn:microsoft.com/office/officeart/2009/layout/CirclePictureHierarchy"/>
    <dgm:cxn modelId="{5E122C05-4193-4848-97B3-D58C58DA39EB}" type="presParOf" srcId="{8572CFB7-8C06-4F3E-95A7-DDB8EF1E5808}" destId="{2C1B3A2C-BBE8-405E-A487-7975698D1A0B}" srcOrd="1" destOrd="0" presId="urn:microsoft.com/office/officeart/2009/layout/CirclePictureHierarchy"/>
    <dgm:cxn modelId="{267E9D7D-483D-4EF6-A2BE-EFDF78B45F29}" type="presParOf" srcId="{2C1B3A2C-BBE8-405E-A487-7975698D1A0B}" destId="{90B64D34-9FEA-41B1-8012-2C4D063B03A2}" srcOrd="0" destOrd="0" presId="urn:microsoft.com/office/officeart/2009/layout/CirclePictureHierarchy"/>
    <dgm:cxn modelId="{18F1D46A-593B-45AB-903B-D507CA8F4F4F}" type="presParOf" srcId="{90B64D34-9FEA-41B1-8012-2C4D063B03A2}" destId="{770CDB51-63A0-47AA-A359-1BCDA570760D}" srcOrd="0" destOrd="0" presId="urn:microsoft.com/office/officeart/2009/layout/CirclePictureHierarchy"/>
    <dgm:cxn modelId="{D0C8ED60-17DE-4DB2-82E2-0BD8B88F7865}" type="presParOf" srcId="{90B64D34-9FEA-41B1-8012-2C4D063B03A2}" destId="{661FFE4A-8F44-4F27-B1DC-D761FDF60C90}" srcOrd="1" destOrd="0" presId="urn:microsoft.com/office/officeart/2009/layout/CirclePictureHierarchy"/>
    <dgm:cxn modelId="{81019E94-00C2-4146-BF72-E5796DEBF378}" type="presParOf" srcId="{2C1B3A2C-BBE8-405E-A487-7975698D1A0B}" destId="{8DF6B59A-A771-4383-AD90-FC0E2340EAB2}" srcOrd="1" destOrd="0" presId="urn:microsoft.com/office/officeart/2009/layout/CirclePictureHierarchy"/>
    <dgm:cxn modelId="{4C5E3DEF-EAEA-460C-A091-0F2FD2B42F92}" type="presParOf" srcId="{8572CFB7-8C06-4F3E-95A7-DDB8EF1E5808}" destId="{EF89CB62-FB39-4362-9D41-7D73CB622DA4}" srcOrd="2" destOrd="0" presId="urn:microsoft.com/office/officeart/2009/layout/CirclePictureHierarchy"/>
    <dgm:cxn modelId="{B691FA49-67F9-4821-A8C2-F83D46E56063}" type="presParOf" srcId="{8572CFB7-8C06-4F3E-95A7-DDB8EF1E5808}" destId="{F02D7124-9F4E-43D4-AEAB-2CCDE56C1D1D}" srcOrd="3" destOrd="0" presId="urn:microsoft.com/office/officeart/2009/layout/CirclePictureHierarchy"/>
    <dgm:cxn modelId="{938B06A1-3B45-44EE-BC0F-4658512936AD}" type="presParOf" srcId="{F02D7124-9F4E-43D4-AEAB-2CCDE56C1D1D}" destId="{86851336-FACA-4436-9BE2-698F62094689}" srcOrd="0" destOrd="0" presId="urn:microsoft.com/office/officeart/2009/layout/CirclePictureHierarchy"/>
    <dgm:cxn modelId="{A34F768E-71E0-457D-AABD-1A5A2A79AD29}" type="presParOf" srcId="{86851336-FACA-4436-9BE2-698F62094689}" destId="{ABE595B6-EDE4-4AFC-88E2-F6365FBD7180}" srcOrd="0" destOrd="0" presId="urn:microsoft.com/office/officeart/2009/layout/CirclePictureHierarchy"/>
    <dgm:cxn modelId="{4DA649BA-64AA-44E2-B0E6-5D5029A9DA18}" type="presParOf" srcId="{86851336-FACA-4436-9BE2-698F62094689}" destId="{6D2D4194-25FB-4A01-BCCA-64866BD375CE}" srcOrd="1" destOrd="0" presId="urn:microsoft.com/office/officeart/2009/layout/CirclePictureHierarchy"/>
    <dgm:cxn modelId="{54ADBBA8-B4E3-4524-B661-0ACA448F707E}" type="presParOf" srcId="{F02D7124-9F4E-43D4-AEAB-2CCDE56C1D1D}" destId="{7A7BD4B1-F758-4A98-AFBE-345541A6FE78}" srcOrd="1" destOrd="0" presId="urn:microsoft.com/office/officeart/2009/layout/CirclePictureHierarchy"/>
    <dgm:cxn modelId="{A1750652-F3F5-4237-ABC3-FFBAE1CC5C1A}" type="presParOf" srcId="{F8130043-C44B-4840-903E-3DBC69389C35}" destId="{196A91AB-C407-401E-BFF3-42ED57273421}" srcOrd="2" destOrd="0" presId="urn:microsoft.com/office/officeart/2009/layout/CirclePictureHierarchy"/>
    <dgm:cxn modelId="{E0C3412E-727B-43F5-9AE5-A6031AEC66C1}" type="presParOf" srcId="{F8130043-C44B-4840-903E-3DBC69389C35}" destId="{BB92B7FC-0B0A-410A-B467-7993CFF33A7E}" srcOrd="3" destOrd="0" presId="urn:microsoft.com/office/officeart/2009/layout/CirclePictureHierarchy"/>
    <dgm:cxn modelId="{03B6F094-2FD4-46AD-98CC-A920DF92FF4B}" type="presParOf" srcId="{BB92B7FC-0B0A-410A-B467-7993CFF33A7E}" destId="{EBCA49F3-7711-41E0-9882-6CA90994019E}" srcOrd="0" destOrd="0" presId="urn:microsoft.com/office/officeart/2009/layout/CirclePictureHierarchy"/>
    <dgm:cxn modelId="{E487A8BE-6C83-4ABC-B7B4-559E96099521}" type="presParOf" srcId="{EBCA49F3-7711-41E0-9882-6CA90994019E}" destId="{F0D6F223-DBB5-4A7F-A467-CF28D8E3BE84}" srcOrd="0" destOrd="0" presId="urn:microsoft.com/office/officeart/2009/layout/CirclePictureHierarchy"/>
    <dgm:cxn modelId="{40F7315E-05E6-40CE-A9A7-2320D444C52D}" type="presParOf" srcId="{EBCA49F3-7711-41E0-9882-6CA90994019E}" destId="{42BE24F4-485F-43B0-B7B9-4BCF36AF994F}" srcOrd="1" destOrd="0" presId="urn:microsoft.com/office/officeart/2009/layout/CirclePictureHierarchy"/>
    <dgm:cxn modelId="{200D6821-B559-40DD-975E-C7F3D6AF533F}" type="presParOf" srcId="{BB92B7FC-0B0A-410A-B467-7993CFF33A7E}" destId="{83B86BD8-839B-48E4-A6CE-5897C3AF7EDC}" srcOrd="1" destOrd="0" presId="urn:microsoft.com/office/officeart/2009/layout/CirclePictureHierarchy"/>
    <dgm:cxn modelId="{3FBC97A6-1EF0-4C97-834F-4F09D4064BA3}" type="presParOf" srcId="{47D0B2D6-D551-46C3-8106-200E257671AF}" destId="{9F719300-AC55-4DF9-A50B-CA4E9E1AC6FD}" srcOrd="2" destOrd="0" presId="urn:microsoft.com/office/officeart/2009/layout/CirclePictureHierarchy"/>
    <dgm:cxn modelId="{75410A2F-40C5-4FF9-A54D-1A65F5CDFD3A}" type="presParOf" srcId="{47D0B2D6-D551-46C3-8106-200E257671AF}" destId="{8BE03BA0-2E62-4ADD-AC62-84D9463E5EEE}" srcOrd="3" destOrd="0" presId="urn:microsoft.com/office/officeart/2009/layout/CirclePictureHierarchy"/>
    <dgm:cxn modelId="{94EF33C3-1740-4C5F-BDD6-E9CFD3E2DFC6}" type="presParOf" srcId="{8BE03BA0-2E62-4ADD-AC62-84D9463E5EEE}" destId="{CD1C9AD5-A79F-4F6B-9D00-8CF21CC89F84}" srcOrd="0" destOrd="0" presId="urn:microsoft.com/office/officeart/2009/layout/CirclePictureHierarchy"/>
    <dgm:cxn modelId="{5B00AE9A-9CA9-4E18-B6D6-91E48E56F91F}" type="presParOf" srcId="{CD1C9AD5-A79F-4F6B-9D00-8CF21CC89F84}" destId="{B8C0CD76-8F9C-4409-BDE1-F0C8E2CF6603}" srcOrd="0" destOrd="0" presId="urn:microsoft.com/office/officeart/2009/layout/CirclePictureHierarchy"/>
    <dgm:cxn modelId="{B15A1DC3-452C-4822-8405-7A3874898C7E}" type="presParOf" srcId="{CD1C9AD5-A79F-4F6B-9D00-8CF21CC89F84}" destId="{5EDE604E-B5C6-4AA1-BF77-50D14508CC35}" srcOrd="1" destOrd="0" presId="urn:microsoft.com/office/officeart/2009/layout/CirclePictureHierarchy"/>
    <dgm:cxn modelId="{D3E75EB6-57BC-466C-BE96-B3716DDE1878}" type="presParOf" srcId="{8BE03BA0-2E62-4ADD-AC62-84D9463E5EEE}" destId="{231FEA9F-788D-48BA-B77D-769F294DD170}" srcOrd="1" destOrd="0" presId="urn:microsoft.com/office/officeart/2009/layout/CirclePictureHierarchy"/>
    <dgm:cxn modelId="{00B46072-A8B2-4ABC-B9E8-B230BD3E7705}" type="presParOf" srcId="{231FEA9F-788D-48BA-B77D-769F294DD170}" destId="{B3C59184-E2C5-4AB5-BBC5-A20119B5F8AC}" srcOrd="0" destOrd="0" presId="urn:microsoft.com/office/officeart/2009/layout/CirclePictureHierarchy"/>
    <dgm:cxn modelId="{CE73D29D-C195-4679-862A-472887430967}" type="presParOf" srcId="{231FEA9F-788D-48BA-B77D-769F294DD170}" destId="{0A00A8FB-A113-4BD4-A5D6-B31F9AA57842}" srcOrd="1" destOrd="0" presId="urn:microsoft.com/office/officeart/2009/layout/CirclePictureHierarchy"/>
    <dgm:cxn modelId="{55E4F6EB-747A-42C3-B336-FA59F8BB9420}" type="presParOf" srcId="{0A00A8FB-A113-4BD4-A5D6-B31F9AA57842}" destId="{20E0B763-661F-4A6F-920A-C7EA891C5FBB}" srcOrd="0" destOrd="0" presId="urn:microsoft.com/office/officeart/2009/layout/CirclePictureHierarchy"/>
    <dgm:cxn modelId="{1D60A0A5-2F9B-4C52-A434-65EF293A8F54}" type="presParOf" srcId="{20E0B763-661F-4A6F-920A-C7EA891C5FBB}" destId="{CA55A005-8969-4732-8A3C-AE8C204A41D6}" srcOrd="0" destOrd="0" presId="urn:microsoft.com/office/officeart/2009/layout/CirclePictureHierarchy"/>
    <dgm:cxn modelId="{ACB24429-3BCE-4F57-ADFA-99C5C224C37B}" type="presParOf" srcId="{20E0B763-661F-4A6F-920A-C7EA891C5FBB}" destId="{DC450BBF-31A6-4804-9734-3436B79688E7}" srcOrd="1" destOrd="0" presId="urn:microsoft.com/office/officeart/2009/layout/CirclePictureHierarchy"/>
    <dgm:cxn modelId="{C1163637-68EE-48F7-A9A9-A4A057024DAE}" type="presParOf" srcId="{0A00A8FB-A113-4BD4-A5D6-B31F9AA57842}" destId="{FE4B41D1-C56B-4C17-80C8-D2CB79515959}"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59184-E2C5-4AB5-BBC5-A20119B5F8AC}">
      <dsp:nvSpPr>
        <dsp:cNvPr id="0" name=""/>
        <dsp:cNvSpPr/>
      </dsp:nvSpPr>
      <dsp:spPr>
        <a:xfrm>
          <a:off x="2051240" y="804909"/>
          <a:ext cx="91440" cy="91440"/>
        </a:xfrm>
        <a:custGeom>
          <a:avLst/>
          <a:gdLst/>
          <a:ahLst/>
          <a:cxnLst/>
          <a:rect l="0" t="0" r="0" b="0"/>
          <a:pathLst>
            <a:path>
              <a:moveTo>
                <a:pt x="45720" y="45720"/>
              </a:moveTo>
              <a:lnTo>
                <a:pt x="45720"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9F719300-AC55-4DF9-A50B-CA4E9E1AC6FD}">
      <dsp:nvSpPr>
        <dsp:cNvPr id="0" name=""/>
        <dsp:cNvSpPr/>
      </dsp:nvSpPr>
      <dsp:spPr>
        <a:xfrm>
          <a:off x="1489574" y="438575"/>
          <a:ext cx="607385" cy="91440"/>
        </a:xfrm>
        <a:custGeom>
          <a:avLst/>
          <a:gdLst/>
          <a:ahLst/>
          <a:cxnLst/>
          <a:rect l="0" t="0" r="0" b="0"/>
          <a:pathLst>
            <a:path>
              <a:moveTo>
                <a:pt x="0" y="45720"/>
              </a:moveTo>
              <a:lnTo>
                <a:pt x="0" y="89944"/>
              </a:lnTo>
              <a:lnTo>
                <a:pt x="607385" y="89944"/>
              </a:lnTo>
              <a:lnTo>
                <a:pt x="607385"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196A91AB-C407-401E-BFF3-42ED57273421}">
      <dsp:nvSpPr>
        <dsp:cNvPr id="0" name=""/>
        <dsp:cNvSpPr/>
      </dsp:nvSpPr>
      <dsp:spPr>
        <a:xfrm>
          <a:off x="882189" y="804909"/>
          <a:ext cx="448673" cy="91440"/>
        </a:xfrm>
        <a:custGeom>
          <a:avLst/>
          <a:gdLst/>
          <a:ahLst/>
          <a:cxnLst/>
          <a:rect l="0" t="0" r="0" b="0"/>
          <a:pathLst>
            <a:path>
              <a:moveTo>
                <a:pt x="0" y="45720"/>
              </a:moveTo>
              <a:lnTo>
                <a:pt x="0" y="89944"/>
              </a:lnTo>
              <a:lnTo>
                <a:pt x="448673" y="89944"/>
              </a:lnTo>
              <a:lnTo>
                <a:pt x="448673"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EF89CB62-FB39-4362-9D41-7D73CB622DA4}">
      <dsp:nvSpPr>
        <dsp:cNvPr id="0" name=""/>
        <dsp:cNvSpPr/>
      </dsp:nvSpPr>
      <dsp:spPr>
        <a:xfrm>
          <a:off x="483899" y="1171243"/>
          <a:ext cx="423481" cy="91440"/>
        </a:xfrm>
        <a:custGeom>
          <a:avLst/>
          <a:gdLst/>
          <a:ahLst/>
          <a:cxnLst/>
          <a:rect l="0" t="0" r="0" b="0"/>
          <a:pathLst>
            <a:path>
              <a:moveTo>
                <a:pt x="0" y="45720"/>
              </a:moveTo>
              <a:lnTo>
                <a:pt x="0" y="89944"/>
              </a:lnTo>
              <a:lnTo>
                <a:pt x="423481" y="89944"/>
              </a:lnTo>
              <a:lnTo>
                <a:pt x="423481"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3A1CA933-06FF-4EDB-BBA6-3E95144CE018}">
      <dsp:nvSpPr>
        <dsp:cNvPr id="0" name=""/>
        <dsp:cNvSpPr/>
      </dsp:nvSpPr>
      <dsp:spPr>
        <a:xfrm>
          <a:off x="141283" y="1171243"/>
          <a:ext cx="342615" cy="91440"/>
        </a:xfrm>
        <a:custGeom>
          <a:avLst/>
          <a:gdLst/>
          <a:ahLst/>
          <a:cxnLst/>
          <a:rect l="0" t="0" r="0" b="0"/>
          <a:pathLst>
            <a:path>
              <a:moveTo>
                <a:pt x="342615" y="45720"/>
              </a:moveTo>
              <a:lnTo>
                <a:pt x="342615" y="89944"/>
              </a:lnTo>
              <a:lnTo>
                <a:pt x="0" y="89944"/>
              </a:lnTo>
              <a:lnTo>
                <a:pt x="0"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311F1249-DA9F-4265-877E-231B2620C60F}">
      <dsp:nvSpPr>
        <dsp:cNvPr id="0" name=""/>
        <dsp:cNvSpPr/>
      </dsp:nvSpPr>
      <dsp:spPr>
        <a:xfrm>
          <a:off x="483899" y="804909"/>
          <a:ext cx="398290" cy="91440"/>
        </a:xfrm>
        <a:custGeom>
          <a:avLst/>
          <a:gdLst/>
          <a:ahLst/>
          <a:cxnLst/>
          <a:rect l="0" t="0" r="0" b="0"/>
          <a:pathLst>
            <a:path>
              <a:moveTo>
                <a:pt x="398290" y="45720"/>
              </a:moveTo>
              <a:lnTo>
                <a:pt x="398290" y="89944"/>
              </a:lnTo>
              <a:lnTo>
                <a:pt x="0" y="89944"/>
              </a:lnTo>
              <a:lnTo>
                <a:pt x="0"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A57E0101-1443-4A05-A46D-9CBA98C54236}">
      <dsp:nvSpPr>
        <dsp:cNvPr id="0" name=""/>
        <dsp:cNvSpPr/>
      </dsp:nvSpPr>
      <dsp:spPr>
        <a:xfrm>
          <a:off x="882189" y="438575"/>
          <a:ext cx="607385" cy="91440"/>
        </a:xfrm>
        <a:custGeom>
          <a:avLst/>
          <a:gdLst/>
          <a:ahLst/>
          <a:cxnLst/>
          <a:rect l="0" t="0" r="0" b="0"/>
          <a:pathLst>
            <a:path>
              <a:moveTo>
                <a:pt x="607385" y="45720"/>
              </a:moveTo>
              <a:lnTo>
                <a:pt x="607385" y="89944"/>
              </a:lnTo>
              <a:lnTo>
                <a:pt x="0" y="89944"/>
              </a:lnTo>
              <a:lnTo>
                <a:pt x="0"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6A2B5EA1-F67B-42CD-A555-61767E46C64F}">
      <dsp:nvSpPr>
        <dsp:cNvPr id="0" name=""/>
        <dsp:cNvSpPr/>
      </dsp:nvSpPr>
      <dsp:spPr>
        <a:xfrm>
          <a:off x="1350284" y="205714"/>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64248EA3-C79F-48B0-95A1-81CF88FC45CF}">
      <dsp:nvSpPr>
        <dsp:cNvPr id="0" name=""/>
        <dsp:cNvSpPr/>
      </dsp:nvSpPr>
      <dsp:spPr>
        <a:xfrm>
          <a:off x="1628865" y="205018"/>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dirty="0">
              <a:solidFill>
                <a:schemeClr val="bg1"/>
              </a:solidFill>
            </a:rPr>
            <a:t>NAS</a:t>
          </a:r>
        </a:p>
      </dsp:txBody>
      <dsp:txXfrm>
        <a:off x="1628865" y="205018"/>
        <a:ext cx="417871" cy="278580"/>
      </dsp:txXfrm>
    </dsp:sp>
    <dsp:sp modelId="{A39BB0E3-2354-4D20-8398-A22F41F6506A}">
      <dsp:nvSpPr>
        <dsp:cNvPr id="0" name=""/>
        <dsp:cNvSpPr/>
      </dsp:nvSpPr>
      <dsp:spPr>
        <a:xfrm>
          <a:off x="742899" y="572048"/>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DC9E8258-2DBE-4101-82A8-7DF5DD6D0BD6}">
      <dsp:nvSpPr>
        <dsp:cNvPr id="0" name=""/>
        <dsp:cNvSpPr/>
      </dsp:nvSpPr>
      <dsp:spPr>
        <a:xfrm>
          <a:off x="1047977" y="572020"/>
          <a:ext cx="518636"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solidFill>
                <a:schemeClr val="bg1">
                  <a:lumMod val="95000"/>
                </a:schemeClr>
              </a:solidFill>
            </a:rPr>
            <a:t>Folder 1</a:t>
          </a:r>
        </a:p>
      </dsp:txBody>
      <dsp:txXfrm>
        <a:off x="1047977" y="572020"/>
        <a:ext cx="518636" cy="278580"/>
      </dsp:txXfrm>
    </dsp:sp>
    <dsp:sp modelId="{3BBE8A37-8DB2-4183-B836-9A9E5A47B6B2}">
      <dsp:nvSpPr>
        <dsp:cNvPr id="0" name=""/>
        <dsp:cNvSpPr/>
      </dsp:nvSpPr>
      <dsp:spPr>
        <a:xfrm>
          <a:off x="344608" y="938382"/>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4C3BCB78-D343-46F0-B915-7FADD4DF8BBB}">
      <dsp:nvSpPr>
        <dsp:cNvPr id="0" name=""/>
        <dsp:cNvSpPr/>
      </dsp:nvSpPr>
      <dsp:spPr>
        <a:xfrm>
          <a:off x="643686" y="937685"/>
          <a:ext cx="579604"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solidFill>
                <a:schemeClr val="bg1">
                  <a:lumMod val="95000"/>
                </a:schemeClr>
              </a:solidFill>
            </a:rPr>
            <a:t>Folder 3</a:t>
          </a:r>
        </a:p>
      </dsp:txBody>
      <dsp:txXfrm>
        <a:off x="643686" y="937685"/>
        <a:ext cx="579604" cy="278580"/>
      </dsp:txXfrm>
    </dsp:sp>
    <dsp:sp modelId="{770CDB51-63A0-47AA-A359-1BCDA570760D}">
      <dsp:nvSpPr>
        <dsp:cNvPr id="0" name=""/>
        <dsp:cNvSpPr/>
      </dsp:nvSpPr>
      <dsp:spPr>
        <a:xfrm>
          <a:off x="1993" y="1304715"/>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661FFE4A-8F44-4F27-B1DC-D761FDF60C90}">
      <dsp:nvSpPr>
        <dsp:cNvPr id="0" name=""/>
        <dsp:cNvSpPr/>
      </dsp:nvSpPr>
      <dsp:spPr>
        <a:xfrm>
          <a:off x="309148" y="1304019"/>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solidFill>
                <a:schemeClr val="bg1">
                  <a:lumMod val="95000"/>
                </a:schemeClr>
              </a:solidFill>
            </a:rPr>
            <a:t>File C</a:t>
          </a:r>
        </a:p>
      </dsp:txBody>
      <dsp:txXfrm>
        <a:off x="309148" y="1304019"/>
        <a:ext cx="417871" cy="278580"/>
      </dsp:txXfrm>
    </dsp:sp>
    <dsp:sp modelId="{ABE595B6-EDE4-4AFC-88E2-F6365FBD7180}">
      <dsp:nvSpPr>
        <dsp:cNvPr id="0" name=""/>
        <dsp:cNvSpPr/>
      </dsp:nvSpPr>
      <dsp:spPr>
        <a:xfrm>
          <a:off x="768090" y="1304715"/>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6D2D4194-25FB-4A01-BCCA-64866BD375CE}">
      <dsp:nvSpPr>
        <dsp:cNvPr id="0" name=""/>
        <dsp:cNvSpPr/>
      </dsp:nvSpPr>
      <dsp:spPr>
        <a:xfrm>
          <a:off x="1073661" y="1304019"/>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solidFill>
                <a:schemeClr val="bg1">
                  <a:lumMod val="95000"/>
                </a:schemeClr>
              </a:solidFill>
            </a:rPr>
            <a:t>File D</a:t>
          </a:r>
        </a:p>
      </dsp:txBody>
      <dsp:txXfrm>
        <a:off x="1073661" y="1304019"/>
        <a:ext cx="417871" cy="278580"/>
      </dsp:txXfrm>
    </dsp:sp>
    <dsp:sp modelId="{F0D6F223-DBB5-4A7F-A467-CF28D8E3BE84}">
      <dsp:nvSpPr>
        <dsp:cNvPr id="0" name=""/>
        <dsp:cNvSpPr/>
      </dsp:nvSpPr>
      <dsp:spPr>
        <a:xfrm>
          <a:off x="1191572" y="938382"/>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42BE24F4-485F-43B0-B7B9-4BCF36AF994F}">
      <dsp:nvSpPr>
        <dsp:cNvPr id="0" name=""/>
        <dsp:cNvSpPr/>
      </dsp:nvSpPr>
      <dsp:spPr>
        <a:xfrm>
          <a:off x="1513315" y="937685"/>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solidFill>
                <a:schemeClr val="bg1">
                  <a:lumMod val="95000"/>
                </a:schemeClr>
              </a:solidFill>
            </a:rPr>
            <a:t>File A</a:t>
          </a:r>
        </a:p>
      </dsp:txBody>
      <dsp:txXfrm>
        <a:off x="1513315" y="937685"/>
        <a:ext cx="417871" cy="278580"/>
      </dsp:txXfrm>
    </dsp:sp>
    <dsp:sp modelId="{B8C0CD76-8F9C-4409-BDE1-F0C8E2CF6603}">
      <dsp:nvSpPr>
        <dsp:cNvPr id="0" name=""/>
        <dsp:cNvSpPr/>
      </dsp:nvSpPr>
      <dsp:spPr>
        <a:xfrm>
          <a:off x="1957669" y="572048"/>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5EDE604E-B5C6-4AA1-BF77-50D14508CC35}">
      <dsp:nvSpPr>
        <dsp:cNvPr id="0" name=""/>
        <dsp:cNvSpPr/>
      </dsp:nvSpPr>
      <dsp:spPr>
        <a:xfrm>
          <a:off x="2238243" y="571351"/>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solidFill>
                <a:schemeClr val="bg1">
                  <a:lumMod val="95000"/>
                </a:schemeClr>
              </a:solidFill>
            </a:rPr>
            <a:t>Folder2</a:t>
          </a:r>
        </a:p>
      </dsp:txBody>
      <dsp:txXfrm>
        <a:off x="2238243" y="571351"/>
        <a:ext cx="417871" cy="278580"/>
      </dsp:txXfrm>
    </dsp:sp>
    <dsp:sp modelId="{CA55A005-8969-4732-8A3C-AE8C204A41D6}">
      <dsp:nvSpPr>
        <dsp:cNvPr id="0" name=""/>
        <dsp:cNvSpPr/>
      </dsp:nvSpPr>
      <dsp:spPr>
        <a:xfrm>
          <a:off x="1957669" y="938382"/>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DC450BBF-31A6-4804-9734-3436B79688E7}">
      <dsp:nvSpPr>
        <dsp:cNvPr id="0" name=""/>
        <dsp:cNvSpPr/>
      </dsp:nvSpPr>
      <dsp:spPr>
        <a:xfrm>
          <a:off x="2238243" y="937685"/>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dirty="0">
              <a:solidFill>
                <a:schemeClr val="bg1">
                  <a:lumMod val="95000"/>
                </a:schemeClr>
              </a:solidFill>
            </a:rPr>
            <a:t>File B</a:t>
          </a:r>
        </a:p>
      </dsp:txBody>
      <dsp:txXfrm>
        <a:off x="2238243" y="937685"/>
        <a:ext cx="417871" cy="2785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59184-E2C5-4AB5-BBC5-A20119B5F8AC}">
      <dsp:nvSpPr>
        <dsp:cNvPr id="0" name=""/>
        <dsp:cNvSpPr/>
      </dsp:nvSpPr>
      <dsp:spPr>
        <a:xfrm>
          <a:off x="2051240" y="804909"/>
          <a:ext cx="91440" cy="91440"/>
        </a:xfrm>
        <a:custGeom>
          <a:avLst/>
          <a:gdLst/>
          <a:ahLst/>
          <a:cxnLst/>
          <a:rect l="0" t="0" r="0" b="0"/>
          <a:pathLst>
            <a:path>
              <a:moveTo>
                <a:pt x="45720" y="45720"/>
              </a:moveTo>
              <a:lnTo>
                <a:pt x="45720"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9F719300-AC55-4DF9-A50B-CA4E9E1AC6FD}">
      <dsp:nvSpPr>
        <dsp:cNvPr id="0" name=""/>
        <dsp:cNvSpPr/>
      </dsp:nvSpPr>
      <dsp:spPr>
        <a:xfrm>
          <a:off x="1489574" y="438575"/>
          <a:ext cx="607385" cy="91440"/>
        </a:xfrm>
        <a:custGeom>
          <a:avLst/>
          <a:gdLst/>
          <a:ahLst/>
          <a:cxnLst/>
          <a:rect l="0" t="0" r="0" b="0"/>
          <a:pathLst>
            <a:path>
              <a:moveTo>
                <a:pt x="0" y="45720"/>
              </a:moveTo>
              <a:lnTo>
                <a:pt x="0" y="89944"/>
              </a:lnTo>
              <a:lnTo>
                <a:pt x="607385" y="89944"/>
              </a:lnTo>
              <a:lnTo>
                <a:pt x="607385"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196A91AB-C407-401E-BFF3-42ED57273421}">
      <dsp:nvSpPr>
        <dsp:cNvPr id="0" name=""/>
        <dsp:cNvSpPr/>
      </dsp:nvSpPr>
      <dsp:spPr>
        <a:xfrm>
          <a:off x="882189" y="804909"/>
          <a:ext cx="448673" cy="91440"/>
        </a:xfrm>
        <a:custGeom>
          <a:avLst/>
          <a:gdLst/>
          <a:ahLst/>
          <a:cxnLst/>
          <a:rect l="0" t="0" r="0" b="0"/>
          <a:pathLst>
            <a:path>
              <a:moveTo>
                <a:pt x="0" y="45720"/>
              </a:moveTo>
              <a:lnTo>
                <a:pt x="0" y="89944"/>
              </a:lnTo>
              <a:lnTo>
                <a:pt x="448673" y="89944"/>
              </a:lnTo>
              <a:lnTo>
                <a:pt x="448673"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EF89CB62-FB39-4362-9D41-7D73CB622DA4}">
      <dsp:nvSpPr>
        <dsp:cNvPr id="0" name=""/>
        <dsp:cNvSpPr/>
      </dsp:nvSpPr>
      <dsp:spPr>
        <a:xfrm>
          <a:off x="483899" y="1171243"/>
          <a:ext cx="423481" cy="91440"/>
        </a:xfrm>
        <a:custGeom>
          <a:avLst/>
          <a:gdLst/>
          <a:ahLst/>
          <a:cxnLst/>
          <a:rect l="0" t="0" r="0" b="0"/>
          <a:pathLst>
            <a:path>
              <a:moveTo>
                <a:pt x="0" y="45720"/>
              </a:moveTo>
              <a:lnTo>
                <a:pt x="0" y="89944"/>
              </a:lnTo>
              <a:lnTo>
                <a:pt x="423481" y="89944"/>
              </a:lnTo>
              <a:lnTo>
                <a:pt x="423481"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3A1CA933-06FF-4EDB-BBA6-3E95144CE018}">
      <dsp:nvSpPr>
        <dsp:cNvPr id="0" name=""/>
        <dsp:cNvSpPr/>
      </dsp:nvSpPr>
      <dsp:spPr>
        <a:xfrm>
          <a:off x="141283" y="1171243"/>
          <a:ext cx="342615" cy="91440"/>
        </a:xfrm>
        <a:custGeom>
          <a:avLst/>
          <a:gdLst/>
          <a:ahLst/>
          <a:cxnLst/>
          <a:rect l="0" t="0" r="0" b="0"/>
          <a:pathLst>
            <a:path>
              <a:moveTo>
                <a:pt x="342615" y="45720"/>
              </a:moveTo>
              <a:lnTo>
                <a:pt x="342615" y="89944"/>
              </a:lnTo>
              <a:lnTo>
                <a:pt x="0" y="89944"/>
              </a:lnTo>
              <a:lnTo>
                <a:pt x="0"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311F1249-DA9F-4265-877E-231B2620C60F}">
      <dsp:nvSpPr>
        <dsp:cNvPr id="0" name=""/>
        <dsp:cNvSpPr/>
      </dsp:nvSpPr>
      <dsp:spPr>
        <a:xfrm>
          <a:off x="483899" y="804909"/>
          <a:ext cx="398290" cy="91440"/>
        </a:xfrm>
        <a:custGeom>
          <a:avLst/>
          <a:gdLst/>
          <a:ahLst/>
          <a:cxnLst/>
          <a:rect l="0" t="0" r="0" b="0"/>
          <a:pathLst>
            <a:path>
              <a:moveTo>
                <a:pt x="398290" y="45720"/>
              </a:moveTo>
              <a:lnTo>
                <a:pt x="398290" y="89944"/>
              </a:lnTo>
              <a:lnTo>
                <a:pt x="0" y="89944"/>
              </a:lnTo>
              <a:lnTo>
                <a:pt x="0"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A57E0101-1443-4A05-A46D-9CBA98C54236}">
      <dsp:nvSpPr>
        <dsp:cNvPr id="0" name=""/>
        <dsp:cNvSpPr/>
      </dsp:nvSpPr>
      <dsp:spPr>
        <a:xfrm>
          <a:off x="882189" y="438575"/>
          <a:ext cx="607385" cy="91440"/>
        </a:xfrm>
        <a:custGeom>
          <a:avLst/>
          <a:gdLst/>
          <a:ahLst/>
          <a:cxnLst/>
          <a:rect l="0" t="0" r="0" b="0"/>
          <a:pathLst>
            <a:path>
              <a:moveTo>
                <a:pt x="607385" y="45720"/>
              </a:moveTo>
              <a:lnTo>
                <a:pt x="607385" y="89944"/>
              </a:lnTo>
              <a:lnTo>
                <a:pt x="0" y="89944"/>
              </a:lnTo>
              <a:lnTo>
                <a:pt x="0" y="133472"/>
              </a:lnTo>
            </a:path>
          </a:pathLst>
        </a:custGeom>
        <a:noFill/>
        <a:ln w="12700" cap="flat" cmpd="sng" algn="ctr">
          <a:solidFill>
            <a:schemeClr val="bg1"/>
          </a:solidFill>
          <a:prstDash val="solid"/>
        </a:ln>
        <a:effectLst/>
      </dsp:spPr>
      <dsp:style>
        <a:lnRef idx="2">
          <a:scrgbClr r="0" g="0" b="0"/>
        </a:lnRef>
        <a:fillRef idx="0">
          <a:scrgbClr r="0" g="0" b="0"/>
        </a:fillRef>
        <a:effectRef idx="0">
          <a:scrgbClr r="0" g="0" b="0"/>
        </a:effectRef>
        <a:fontRef idx="minor"/>
      </dsp:style>
    </dsp:sp>
    <dsp:sp modelId="{6A2B5EA1-F67B-42CD-A555-61767E46C64F}">
      <dsp:nvSpPr>
        <dsp:cNvPr id="0" name=""/>
        <dsp:cNvSpPr/>
      </dsp:nvSpPr>
      <dsp:spPr>
        <a:xfrm>
          <a:off x="1350284" y="205714"/>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64248EA3-C79F-48B0-95A1-81CF88FC45CF}">
      <dsp:nvSpPr>
        <dsp:cNvPr id="0" name=""/>
        <dsp:cNvSpPr/>
      </dsp:nvSpPr>
      <dsp:spPr>
        <a:xfrm>
          <a:off x="1628865" y="205018"/>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kern="1200">
              <a:solidFill>
                <a:schemeClr val="bg1"/>
              </a:solidFill>
            </a:rPr>
            <a:t>NAS</a:t>
          </a:r>
        </a:p>
      </dsp:txBody>
      <dsp:txXfrm>
        <a:off x="1628865" y="205018"/>
        <a:ext cx="417871" cy="278580"/>
      </dsp:txXfrm>
    </dsp:sp>
    <dsp:sp modelId="{A39BB0E3-2354-4D20-8398-A22F41F6506A}">
      <dsp:nvSpPr>
        <dsp:cNvPr id="0" name=""/>
        <dsp:cNvSpPr/>
      </dsp:nvSpPr>
      <dsp:spPr>
        <a:xfrm>
          <a:off x="742899" y="572048"/>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DC9E8258-2DBE-4101-82A8-7DF5DD6D0BD6}">
      <dsp:nvSpPr>
        <dsp:cNvPr id="0" name=""/>
        <dsp:cNvSpPr/>
      </dsp:nvSpPr>
      <dsp:spPr>
        <a:xfrm>
          <a:off x="1047977" y="572020"/>
          <a:ext cx="518636"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solidFill>
                <a:schemeClr val="bg1">
                  <a:lumMod val="95000"/>
                </a:schemeClr>
              </a:solidFill>
            </a:rPr>
            <a:t>Folder 1</a:t>
          </a:r>
        </a:p>
      </dsp:txBody>
      <dsp:txXfrm>
        <a:off x="1047977" y="572020"/>
        <a:ext cx="518636" cy="278580"/>
      </dsp:txXfrm>
    </dsp:sp>
    <dsp:sp modelId="{3BBE8A37-8DB2-4183-B836-9A9E5A47B6B2}">
      <dsp:nvSpPr>
        <dsp:cNvPr id="0" name=""/>
        <dsp:cNvSpPr/>
      </dsp:nvSpPr>
      <dsp:spPr>
        <a:xfrm>
          <a:off x="344608" y="938382"/>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4C3BCB78-D343-46F0-B915-7FADD4DF8BBB}">
      <dsp:nvSpPr>
        <dsp:cNvPr id="0" name=""/>
        <dsp:cNvSpPr/>
      </dsp:nvSpPr>
      <dsp:spPr>
        <a:xfrm>
          <a:off x="643686" y="937685"/>
          <a:ext cx="579604"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solidFill>
                <a:schemeClr val="bg1">
                  <a:lumMod val="95000"/>
                </a:schemeClr>
              </a:solidFill>
            </a:rPr>
            <a:t>Folder 3</a:t>
          </a:r>
        </a:p>
      </dsp:txBody>
      <dsp:txXfrm>
        <a:off x="643686" y="937685"/>
        <a:ext cx="579604" cy="278580"/>
      </dsp:txXfrm>
    </dsp:sp>
    <dsp:sp modelId="{770CDB51-63A0-47AA-A359-1BCDA570760D}">
      <dsp:nvSpPr>
        <dsp:cNvPr id="0" name=""/>
        <dsp:cNvSpPr/>
      </dsp:nvSpPr>
      <dsp:spPr>
        <a:xfrm>
          <a:off x="1993" y="1304715"/>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661FFE4A-8F44-4F27-B1DC-D761FDF60C90}">
      <dsp:nvSpPr>
        <dsp:cNvPr id="0" name=""/>
        <dsp:cNvSpPr/>
      </dsp:nvSpPr>
      <dsp:spPr>
        <a:xfrm>
          <a:off x="309148" y="1304019"/>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solidFill>
                <a:schemeClr val="bg1">
                  <a:lumMod val="95000"/>
                </a:schemeClr>
              </a:solidFill>
            </a:rPr>
            <a:t>File C</a:t>
          </a:r>
        </a:p>
      </dsp:txBody>
      <dsp:txXfrm>
        <a:off x="309148" y="1304019"/>
        <a:ext cx="417871" cy="278580"/>
      </dsp:txXfrm>
    </dsp:sp>
    <dsp:sp modelId="{ABE595B6-EDE4-4AFC-88E2-F6365FBD7180}">
      <dsp:nvSpPr>
        <dsp:cNvPr id="0" name=""/>
        <dsp:cNvSpPr/>
      </dsp:nvSpPr>
      <dsp:spPr>
        <a:xfrm>
          <a:off x="768090" y="1304715"/>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6D2D4194-25FB-4A01-BCCA-64866BD375CE}">
      <dsp:nvSpPr>
        <dsp:cNvPr id="0" name=""/>
        <dsp:cNvSpPr/>
      </dsp:nvSpPr>
      <dsp:spPr>
        <a:xfrm>
          <a:off x="1073661" y="1304019"/>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solidFill>
                <a:schemeClr val="bg1">
                  <a:lumMod val="95000"/>
                </a:schemeClr>
              </a:solidFill>
            </a:rPr>
            <a:t>File D</a:t>
          </a:r>
        </a:p>
      </dsp:txBody>
      <dsp:txXfrm>
        <a:off x="1073661" y="1304019"/>
        <a:ext cx="417871" cy="278580"/>
      </dsp:txXfrm>
    </dsp:sp>
    <dsp:sp modelId="{F0D6F223-DBB5-4A7F-A467-CF28D8E3BE84}">
      <dsp:nvSpPr>
        <dsp:cNvPr id="0" name=""/>
        <dsp:cNvSpPr/>
      </dsp:nvSpPr>
      <dsp:spPr>
        <a:xfrm>
          <a:off x="1191572" y="938382"/>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42BE24F4-485F-43B0-B7B9-4BCF36AF994F}">
      <dsp:nvSpPr>
        <dsp:cNvPr id="0" name=""/>
        <dsp:cNvSpPr/>
      </dsp:nvSpPr>
      <dsp:spPr>
        <a:xfrm>
          <a:off x="1513315" y="937685"/>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solidFill>
                <a:schemeClr val="bg1">
                  <a:lumMod val="95000"/>
                </a:schemeClr>
              </a:solidFill>
            </a:rPr>
            <a:t>File A</a:t>
          </a:r>
        </a:p>
      </dsp:txBody>
      <dsp:txXfrm>
        <a:off x="1513315" y="937685"/>
        <a:ext cx="417871" cy="278580"/>
      </dsp:txXfrm>
    </dsp:sp>
    <dsp:sp modelId="{B8C0CD76-8F9C-4409-BDE1-F0C8E2CF6603}">
      <dsp:nvSpPr>
        <dsp:cNvPr id="0" name=""/>
        <dsp:cNvSpPr/>
      </dsp:nvSpPr>
      <dsp:spPr>
        <a:xfrm>
          <a:off x="1957669" y="572048"/>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5EDE604E-B5C6-4AA1-BF77-50D14508CC35}">
      <dsp:nvSpPr>
        <dsp:cNvPr id="0" name=""/>
        <dsp:cNvSpPr/>
      </dsp:nvSpPr>
      <dsp:spPr>
        <a:xfrm>
          <a:off x="2238243" y="571351"/>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solidFill>
                <a:schemeClr val="bg1">
                  <a:lumMod val="95000"/>
                </a:schemeClr>
              </a:solidFill>
            </a:rPr>
            <a:t>Folder2</a:t>
          </a:r>
        </a:p>
      </dsp:txBody>
      <dsp:txXfrm>
        <a:off x="2238243" y="571351"/>
        <a:ext cx="417871" cy="278580"/>
      </dsp:txXfrm>
    </dsp:sp>
    <dsp:sp modelId="{CA55A005-8969-4732-8A3C-AE8C204A41D6}">
      <dsp:nvSpPr>
        <dsp:cNvPr id="0" name=""/>
        <dsp:cNvSpPr/>
      </dsp:nvSpPr>
      <dsp:spPr>
        <a:xfrm>
          <a:off x="1957669" y="938382"/>
          <a:ext cx="278580" cy="278580"/>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DC450BBF-31A6-4804-9734-3436B79688E7}">
      <dsp:nvSpPr>
        <dsp:cNvPr id="0" name=""/>
        <dsp:cNvSpPr/>
      </dsp:nvSpPr>
      <dsp:spPr>
        <a:xfrm>
          <a:off x="2238243" y="937685"/>
          <a:ext cx="417871" cy="278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l" defTabSz="355600">
            <a:lnSpc>
              <a:spcPct val="90000"/>
            </a:lnSpc>
            <a:spcBef>
              <a:spcPct val="0"/>
            </a:spcBef>
            <a:spcAft>
              <a:spcPct val="35000"/>
            </a:spcAft>
            <a:buNone/>
          </a:pPr>
          <a:r>
            <a:rPr lang="en-US" sz="800" kern="1200">
              <a:solidFill>
                <a:schemeClr val="bg1">
                  <a:lumMod val="95000"/>
                </a:schemeClr>
              </a:solidFill>
            </a:rPr>
            <a:t>File B</a:t>
          </a:r>
        </a:p>
      </dsp:txBody>
      <dsp:txXfrm>
        <a:off x="2238243" y="937685"/>
        <a:ext cx="417871" cy="278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59184-E2C5-4AB5-BBC5-A20119B5F8AC}">
      <dsp:nvSpPr>
        <dsp:cNvPr id="0" name=""/>
        <dsp:cNvSpPr/>
      </dsp:nvSpPr>
      <dsp:spPr>
        <a:xfrm>
          <a:off x="3758244" y="1438500"/>
          <a:ext cx="91440" cy="162449"/>
        </a:xfrm>
        <a:custGeom>
          <a:avLst/>
          <a:gdLst/>
          <a:ahLst/>
          <a:cxnLst/>
          <a:rect l="0" t="0" r="0" b="0"/>
          <a:pathLst>
            <a:path>
              <a:moveTo>
                <a:pt x="45720" y="0"/>
              </a:moveTo>
              <a:lnTo>
                <a:pt x="45720" y="1624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719300-AC55-4DF9-A50B-CA4E9E1AC6FD}">
      <dsp:nvSpPr>
        <dsp:cNvPr id="0" name=""/>
        <dsp:cNvSpPr/>
      </dsp:nvSpPr>
      <dsp:spPr>
        <a:xfrm>
          <a:off x="2740308" y="760339"/>
          <a:ext cx="1063655" cy="162449"/>
        </a:xfrm>
        <a:custGeom>
          <a:avLst/>
          <a:gdLst/>
          <a:ahLst/>
          <a:cxnLst/>
          <a:rect l="0" t="0" r="0" b="0"/>
          <a:pathLst>
            <a:path>
              <a:moveTo>
                <a:pt x="0" y="0"/>
              </a:moveTo>
              <a:lnTo>
                <a:pt x="0" y="81869"/>
              </a:lnTo>
              <a:lnTo>
                <a:pt x="1063655" y="81869"/>
              </a:lnTo>
              <a:lnTo>
                <a:pt x="1063655" y="1624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6A91AB-C407-401E-BFF3-42ED57273421}">
      <dsp:nvSpPr>
        <dsp:cNvPr id="0" name=""/>
        <dsp:cNvSpPr/>
      </dsp:nvSpPr>
      <dsp:spPr>
        <a:xfrm>
          <a:off x="1676653" y="1438500"/>
          <a:ext cx="709103" cy="162449"/>
        </a:xfrm>
        <a:custGeom>
          <a:avLst/>
          <a:gdLst/>
          <a:ahLst/>
          <a:cxnLst/>
          <a:rect l="0" t="0" r="0" b="0"/>
          <a:pathLst>
            <a:path>
              <a:moveTo>
                <a:pt x="0" y="0"/>
              </a:moveTo>
              <a:lnTo>
                <a:pt x="0" y="81869"/>
              </a:lnTo>
              <a:lnTo>
                <a:pt x="709103" y="81869"/>
              </a:lnTo>
              <a:lnTo>
                <a:pt x="709103" y="1624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9CB62-FB39-4362-9D41-7D73CB622DA4}">
      <dsp:nvSpPr>
        <dsp:cNvPr id="0" name=""/>
        <dsp:cNvSpPr/>
      </dsp:nvSpPr>
      <dsp:spPr>
        <a:xfrm>
          <a:off x="967549" y="2116660"/>
          <a:ext cx="709103" cy="162449"/>
        </a:xfrm>
        <a:custGeom>
          <a:avLst/>
          <a:gdLst/>
          <a:ahLst/>
          <a:cxnLst/>
          <a:rect l="0" t="0" r="0" b="0"/>
          <a:pathLst>
            <a:path>
              <a:moveTo>
                <a:pt x="0" y="0"/>
              </a:moveTo>
              <a:lnTo>
                <a:pt x="0" y="81869"/>
              </a:lnTo>
              <a:lnTo>
                <a:pt x="709103" y="81869"/>
              </a:lnTo>
              <a:lnTo>
                <a:pt x="709103" y="1624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1CA933-06FF-4EDB-BBA6-3E95144CE018}">
      <dsp:nvSpPr>
        <dsp:cNvPr id="0" name=""/>
        <dsp:cNvSpPr/>
      </dsp:nvSpPr>
      <dsp:spPr>
        <a:xfrm>
          <a:off x="258446" y="2116660"/>
          <a:ext cx="709103" cy="162449"/>
        </a:xfrm>
        <a:custGeom>
          <a:avLst/>
          <a:gdLst/>
          <a:ahLst/>
          <a:cxnLst/>
          <a:rect l="0" t="0" r="0" b="0"/>
          <a:pathLst>
            <a:path>
              <a:moveTo>
                <a:pt x="709103" y="0"/>
              </a:moveTo>
              <a:lnTo>
                <a:pt x="709103" y="81869"/>
              </a:lnTo>
              <a:lnTo>
                <a:pt x="0" y="81869"/>
              </a:lnTo>
              <a:lnTo>
                <a:pt x="0" y="1624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1F1249-DA9F-4265-877E-231B2620C60F}">
      <dsp:nvSpPr>
        <dsp:cNvPr id="0" name=""/>
        <dsp:cNvSpPr/>
      </dsp:nvSpPr>
      <dsp:spPr>
        <a:xfrm>
          <a:off x="967549" y="1438500"/>
          <a:ext cx="709103" cy="162449"/>
        </a:xfrm>
        <a:custGeom>
          <a:avLst/>
          <a:gdLst/>
          <a:ahLst/>
          <a:cxnLst/>
          <a:rect l="0" t="0" r="0" b="0"/>
          <a:pathLst>
            <a:path>
              <a:moveTo>
                <a:pt x="709103" y="0"/>
              </a:moveTo>
              <a:lnTo>
                <a:pt x="709103" y="81869"/>
              </a:lnTo>
              <a:lnTo>
                <a:pt x="0" y="81869"/>
              </a:lnTo>
              <a:lnTo>
                <a:pt x="0" y="16244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7E0101-1443-4A05-A46D-9CBA98C54236}">
      <dsp:nvSpPr>
        <dsp:cNvPr id="0" name=""/>
        <dsp:cNvSpPr/>
      </dsp:nvSpPr>
      <dsp:spPr>
        <a:xfrm>
          <a:off x="1676653" y="760339"/>
          <a:ext cx="1063655" cy="162449"/>
        </a:xfrm>
        <a:custGeom>
          <a:avLst/>
          <a:gdLst/>
          <a:ahLst/>
          <a:cxnLst/>
          <a:rect l="0" t="0" r="0" b="0"/>
          <a:pathLst>
            <a:path>
              <a:moveTo>
                <a:pt x="1063655" y="0"/>
              </a:moveTo>
              <a:lnTo>
                <a:pt x="1063655" y="81869"/>
              </a:lnTo>
              <a:lnTo>
                <a:pt x="0" y="81869"/>
              </a:lnTo>
              <a:lnTo>
                <a:pt x="0" y="16244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2B5EA1-F67B-42CD-A555-61767E46C64F}">
      <dsp:nvSpPr>
        <dsp:cNvPr id="0" name=""/>
        <dsp:cNvSpPr/>
      </dsp:nvSpPr>
      <dsp:spPr>
        <a:xfrm>
          <a:off x="2482452" y="244627"/>
          <a:ext cx="515711" cy="51571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248EA3-C79F-48B0-95A1-81CF88FC45CF}">
      <dsp:nvSpPr>
        <dsp:cNvPr id="0" name=""/>
        <dsp:cNvSpPr/>
      </dsp:nvSpPr>
      <dsp:spPr>
        <a:xfrm>
          <a:off x="3019932" y="243338"/>
          <a:ext cx="773567" cy="515711"/>
        </a:xfrm>
        <a:prstGeom prst="rect">
          <a:avLst/>
        </a:prstGeom>
        <a:solidFill>
          <a:srgbClr val="003738"/>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0" kern="1200">
              <a:solidFill>
                <a:schemeClr val="bg1">
                  <a:lumMod val="95000"/>
                </a:schemeClr>
              </a:solidFill>
            </a:rPr>
            <a:t>NAS</a:t>
          </a:r>
        </a:p>
      </dsp:txBody>
      <dsp:txXfrm>
        <a:off x="3019932" y="243338"/>
        <a:ext cx="773567" cy="515711"/>
      </dsp:txXfrm>
    </dsp:sp>
    <dsp:sp modelId="{A39BB0E3-2354-4D20-8398-A22F41F6506A}">
      <dsp:nvSpPr>
        <dsp:cNvPr id="0" name=""/>
        <dsp:cNvSpPr/>
      </dsp:nvSpPr>
      <dsp:spPr>
        <a:xfrm>
          <a:off x="1418797" y="922788"/>
          <a:ext cx="515711" cy="51571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9E8258-2DBE-4101-82A8-7DF5DD6D0BD6}">
      <dsp:nvSpPr>
        <dsp:cNvPr id="0" name=""/>
        <dsp:cNvSpPr/>
      </dsp:nvSpPr>
      <dsp:spPr>
        <a:xfrm>
          <a:off x="1934509" y="921499"/>
          <a:ext cx="773567" cy="51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lumMod val="95000"/>
                </a:schemeClr>
              </a:solidFill>
            </a:rPr>
            <a:t>Folder 1</a:t>
          </a:r>
        </a:p>
      </dsp:txBody>
      <dsp:txXfrm>
        <a:off x="1934509" y="921499"/>
        <a:ext cx="773567" cy="515711"/>
      </dsp:txXfrm>
    </dsp:sp>
    <dsp:sp modelId="{3BBE8A37-8DB2-4183-B836-9A9E5A47B6B2}">
      <dsp:nvSpPr>
        <dsp:cNvPr id="0" name=""/>
        <dsp:cNvSpPr/>
      </dsp:nvSpPr>
      <dsp:spPr>
        <a:xfrm>
          <a:off x="709693" y="1600949"/>
          <a:ext cx="515711" cy="51571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3BCB78-D343-46F0-B915-7FADD4DF8BBB}">
      <dsp:nvSpPr>
        <dsp:cNvPr id="0" name=""/>
        <dsp:cNvSpPr/>
      </dsp:nvSpPr>
      <dsp:spPr>
        <a:xfrm>
          <a:off x="1225405" y="1599659"/>
          <a:ext cx="773567" cy="51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lumMod val="95000"/>
                </a:schemeClr>
              </a:solidFill>
            </a:rPr>
            <a:t>Folder 3</a:t>
          </a:r>
        </a:p>
      </dsp:txBody>
      <dsp:txXfrm>
        <a:off x="1225405" y="1599659"/>
        <a:ext cx="773567" cy="515711"/>
      </dsp:txXfrm>
    </dsp:sp>
    <dsp:sp modelId="{770CDB51-63A0-47AA-A359-1BCDA570760D}">
      <dsp:nvSpPr>
        <dsp:cNvPr id="0" name=""/>
        <dsp:cNvSpPr/>
      </dsp:nvSpPr>
      <dsp:spPr>
        <a:xfrm>
          <a:off x="590" y="2279110"/>
          <a:ext cx="515711" cy="51571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1FFE4A-8F44-4F27-B1DC-D761FDF60C90}">
      <dsp:nvSpPr>
        <dsp:cNvPr id="0" name=""/>
        <dsp:cNvSpPr/>
      </dsp:nvSpPr>
      <dsp:spPr>
        <a:xfrm>
          <a:off x="516302" y="2277820"/>
          <a:ext cx="773567" cy="51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lumMod val="95000"/>
                </a:schemeClr>
              </a:solidFill>
            </a:rPr>
            <a:t>File C</a:t>
          </a:r>
        </a:p>
      </dsp:txBody>
      <dsp:txXfrm>
        <a:off x="516302" y="2277820"/>
        <a:ext cx="773567" cy="515711"/>
      </dsp:txXfrm>
    </dsp:sp>
    <dsp:sp modelId="{ABE595B6-EDE4-4AFC-88E2-F6365FBD7180}">
      <dsp:nvSpPr>
        <dsp:cNvPr id="0" name=""/>
        <dsp:cNvSpPr/>
      </dsp:nvSpPr>
      <dsp:spPr>
        <a:xfrm>
          <a:off x="1418797" y="2279110"/>
          <a:ext cx="515711" cy="51571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2D4194-25FB-4A01-BCCA-64866BD375CE}">
      <dsp:nvSpPr>
        <dsp:cNvPr id="0" name=""/>
        <dsp:cNvSpPr/>
      </dsp:nvSpPr>
      <dsp:spPr>
        <a:xfrm>
          <a:off x="1934509" y="2277820"/>
          <a:ext cx="773567" cy="51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lumMod val="95000"/>
                </a:schemeClr>
              </a:solidFill>
            </a:rPr>
            <a:t>File D</a:t>
          </a:r>
        </a:p>
      </dsp:txBody>
      <dsp:txXfrm>
        <a:off x="1934509" y="2277820"/>
        <a:ext cx="773567" cy="515711"/>
      </dsp:txXfrm>
    </dsp:sp>
    <dsp:sp modelId="{F0D6F223-DBB5-4A7F-A467-CF28D8E3BE84}">
      <dsp:nvSpPr>
        <dsp:cNvPr id="0" name=""/>
        <dsp:cNvSpPr/>
      </dsp:nvSpPr>
      <dsp:spPr>
        <a:xfrm>
          <a:off x="2127901" y="1600949"/>
          <a:ext cx="515711" cy="51571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BE24F4-485F-43B0-B7B9-4BCF36AF994F}">
      <dsp:nvSpPr>
        <dsp:cNvPr id="0" name=""/>
        <dsp:cNvSpPr/>
      </dsp:nvSpPr>
      <dsp:spPr>
        <a:xfrm>
          <a:off x="2643612" y="1599659"/>
          <a:ext cx="773567" cy="51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lumMod val="95000"/>
                </a:schemeClr>
              </a:solidFill>
            </a:rPr>
            <a:t>File A</a:t>
          </a:r>
        </a:p>
      </dsp:txBody>
      <dsp:txXfrm>
        <a:off x="2643612" y="1599659"/>
        <a:ext cx="773567" cy="515711"/>
      </dsp:txXfrm>
    </dsp:sp>
    <dsp:sp modelId="{B8C0CD76-8F9C-4409-BDE1-F0C8E2CF6603}">
      <dsp:nvSpPr>
        <dsp:cNvPr id="0" name=""/>
        <dsp:cNvSpPr/>
      </dsp:nvSpPr>
      <dsp:spPr>
        <a:xfrm>
          <a:off x="3546108" y="922788"/>
          <a:ext cx="515711" cy="51571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DE604E-B5C6-4AA1-BF77-50D14508CC35}">
      <dsp:nvSpPr>
        <dsp:cNvPr id="0" name=""/>
        <dsp:cNvSpPr/>
      </dsp:nvSpPr>
      <dsp:spPr>
        <a:xfrm>
          <a:off x="4061820" y="921499"/>
          <a:ext cx="773567" cy="51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lumMod val="95000"/>
                </a:schemeClr>
              </a:solidFill>
            </a:rPr>
            <a:t>Folder 2</a:t>
          </a:r>
        </a:p>
      </dsp:txBody>
      <dsp:txXfrm>
        <a:off x="4061820" y="921499"/>
        <a:ext cx="773567" cy="515711"/>
      </dsp:txXfrm>
    </dsp:sp>
    <dsp:sp modelId="{CA55A005-8969-4732-8A3C-AE8C204A41D6}">
      <dsp:nvSpPr>
        <dsp:cNvPr id="0" name=""/>
        <dsp:cNvSpPr/>
      </dsp:nvSpPr>
      <dsp:spPr>
        <a:xfrm>
          <a:off x="3546108" y="1600949"/>
          <a:ext cx="515711" cy="51571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450BBF-31A6-4804-9734-3436B79688E7}">
      <dsp:nvSpPr>
        <dsp:cNvPr id="0" name=""/>
        <dsp:cNvSpPr/>
      </dsp:nvSpPr>
      <dsp:spPr>
        <a:xfrm>
          <a:off x="4061820" y="1599659"/>
          <a:ext cx="773567" cy="5157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solidFill>
                <a:schemeClr val="bg1">
                  <a:lumMod val="95000"/>
                </a:schemeClr>
              </a:solidFill>
            </a:rPr>
            <a:t>File B</a:t>
          </a:r>
        </a:p>
      </dsp:txBody>
      <dsp:txXfrm>
        <a:off x="4061820" y="1599659"/>
        <a:ext cx="773567" cy="515711"/>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latin typeface="Tahoma" panose="020B0604030504040204" pitchFamily="34" charset="0"/>
              </a:rPr>
              <a:t>10/7/2020</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atin typeface="Tahoma" panose="020B0604030504040204" pitchFamily="34" charset="0"/>
              </a:defRPr>
            </a:lvl1pPr>
          </a:lstStyle>
          <a:p>
            <a:fld id="{42B9AD4B-8655-4940-A3C2-456FA4D65BFE}" type="datetimeFigureOut">
              <a:rPr lang="en-US" smtClean="0"/>
              <a:pPr/>
              <a:t>10/7/2020</a:t>
            </a:fld>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atin typeface="Tahoma" panose="020B0604030504040204" pitchFamily="34" charset="0"/>
              </a:defRPr>
            </a:lvl1pPr>
          </a:lstStyle>
          <a:p>
            <a:fld id="{650144F6-1F44-484E-96B6-CAB23FCB330B}" type="slidenum">
              <a:rPr lang="en-US" smtClean="0"/>
              <a:pPr/>
              <a:t>‹#›</a:t>
            </a:fld>
            <a:endParaRPr lang="en-US" dirty="0"/>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Tahoma" panose="020B0604030504040204" pitchFamily="34" charset="0"/>
        <a:ea typeface="+mn-ea"/>
        <a:cs typeface="+mn-cs"/>
      </a:defRPr>
    </a:lvl1pPr>
    <a:lvl2pPr marL="342900" algn="l" defTabSz="685800" rtl="0" eaLnBrk="1" latinLnBrk="0" hangingPunct="1">
      <a:defRPr sz="900" kern="1200">
        <a:solidFill>
          <a:schemeClr val="tx1"/>
        </a:solidFill>
        <a:latin typeface="Tahoma" panose="020B0604030504040204" pitchFamily="34" charset="0"/>
        <a:ea typeface="+mn-ea"/>
        <a:cs typeface="+mn-cs"/>
      </a:defRPr>
    </a:lvl2pPr>
    <a:lvl3pPr marL="685800" algn="l" defTabSz="685800" rtl="0" eaLnBrk="1" latinLnBrk="0" hangingPunct="1">
      <a:defRPr sz="900" kern="1200">
        <a:solidFill>
          <a:schemeClr val="tx1"/>
        </a:solidFill>
        <a:latin typeface="Tahoma" panose="020B0604030504040204" pitchFamily="34" charset="0"/>
        <a:ea typeface="+mn-ea"/>
        <a:cs typeface="+mn-cs"/>
      </a:defRPr>
    </a:lvl3pPr>
    <a:lvl4pPr marL="1028700" algn="l" defTabSz="685800" rtl="0" eaLnBrk="1" latinLnBrk="0" hangingPunct="1">
      <a:defRPr sz="900" kern="1200">
        <a:solidFill>
          <a:schemeClr val="tx1"/>
        </a:solidFill>
        <a:latin typeface="Tahoma" panose="020B0604030504040204" pitchFamily="34" charset="0"/>
        <a:ea typeface="+mn-ea"/>
        <a:cs typeface="+mn-cs"/>
      </a:defRPr>
    </a:lvl4pPr>
    <a:lvl5pPr marL="1371600" algn="l" defTabSz="685800" rtl="0" eaLnBrk="1" latinLnBrk="0" hangingPunct="1">
      <a:defRPr sz="900" kern="1200">
        <a:solidFill>
          <a:schemeClr val="tx1"/>
        </a:solidFill>
        <a:latin typeface="Tahoma" panose="020B060403050404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helpcenter.veeam.com/docs/backup/vsphere/how_file_share_backup_works.html?ver=100"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elpcenter.veeam.com/docs/backup/vsphere/how_file_share_backup_works.html?ver=10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helpcenter.veeam.com/docs/backup/vsphere/how_file_share_backup_works.html?ver=10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helpcenter.veeam.com/docs/backup/vsphere/how_file_share_backup_works.html?ver=100"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helpcenter.veeam.com/docs/backup/vsphere/how_file_share_backup_works.html?ver=10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helpcenter.veeam.com/docs/backup/vsphere/how_file_share_backup_works.html?ver=10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helpcenter.veeam.com/docs/backup/vsphere/how_file_share_backup_works.html?ver=100"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helpcenter.veeam.com/docs/backup/vsphere/how_file_share_backup_works.html?ver=10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851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#MASTER DECK INFO: &lt;Information about this slide&gt;</a:t>
            </a:r>
          </a:p>
          <a:p>
            <a:r>
              <a:rPr lang="en-US" sz="1200"/>
              <a:t>#VERSION: 2020/02/20</a:t>
            </a:r>
          </a:p>
          <a:p>
            <a:r>
              <a:rPr lang="en-US" sz="1200" b="0"/>
              <a:t>#EDITS: &lt;What’s changed&gt;</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322CBE-5D8D-FA4A-8177-C0DA648B1999}"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94950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#MASTER DECK INFO: &lt;Information about this slide&gt;</a:t>
            </a:r>
          </a:p>
          <a:p>
            <a:r>
              <a:rPr lang="en-US" sz="1200" dirty="0"/>
              <a:t>#VERSION: 2020/02/20</a:t>
            </a:r>
          </a:p>
          <a:p>
            <a:r>
              <a:rPr lang="en-US" sz="1200" b="0" dirty="0"/>
              <a:t>#EDITS: &lt;What’s changed&gt;</a:t>
            </a:r>
          </a:p>
          <a:p>
            <a:endParaRPr lang="en-AU"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322CBE-5D8D-FA4A-8177-C0DA648B1999}"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776880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#MASTER DECK INFO: &lt;Information about this slide&gt;</a:t>
            </a:r>
          </a:p>
          <a:p>
            <a:r>
              <a:rPr lang="en-US" sz="1200"/>
              <a:t>#VERSION: 2020/02/20</a:t>
            </a:r>
          </a:p>
          <a:p>
            <a:r>
              <a:rPr lang="en-US" sz="1200" b="0"/>
              <a:t>#EDITS: &lt;What’s changed&gt;</a:t>
            </a:r>
          </a:p>
          <a:p>
            <a:endParaRPr lang="en-AU"/>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322CBE-5D8D-FA4A-8177-C0DA648B1999}"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104804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#MASTER DECK INFO: &lt;Information about this slide&gt;</a:t>
            </a:r>
          </a:p>
          <a:p>
            <a:r>
              <a:rPr lang="en-US" sz="1200"/>
              <a:t>#VERSION: 2020/02/20</a:t>
            </a:r>
          </a:p>
          <a:p>
            <a:r>
              <a:rPr lang="en-US" sz="1200" b="0"/>
              <a:t>#EDITS: &lt;What’s changed&gt;</a:t>
            </a:r>
          </a:p>
          <a:p>
            <a:endParaRPr lang="en-AU"/>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322CBE-5D8D-FA4A-8177-C0DA648B1999}"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125599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#MASTER DECK INFO: &lt;Information about this slide&gt;</a:t>
            </a:r>
          </a:p>
          <a:p>
            <a:r>
              <a:rPr lang="en-US" sz="1200"/>
              <a:t>#VERSION: 2020/02/20</a:t>
            </a:r>
          </a:p>
          <a:p>
            <a:r>
              <a:rPr lang="en-US" sz="1200" b="0"/>
              <a:t>#EDITS: &lt;What’s changed&gt;</a:t>
            </a:r>
          </a:p>
          <a:p>
            <a:endParaRPr lang="en-AU"/>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322CBE-5D8D-FA4A-8177-C0DA648B1999}"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4091492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a:p>
            <a:endParaRPr lang="en-NL"/>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38667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2020/02/20</a:t>
            </a:r>
          </a:p>
          <a:p>
            <a:r>
              <a:rPr lang="en-US"/>
              <a:t>#EDITS: &lt;What’s changed&gt;</a:t>
            </a:r>
          </a:p>
          <a:p>
            <a:r>
              <a:rPr lang="en-US"/>
              <a:t>From: </a:t>
            </a:r>
            <a:r>
              <a:rPr lang="en-AU">
                <a:hlinkClick r:id="rId3"/>
              </a:rPr>
              <a:t>https://helpcenter.veeam.com/docs/backup/vsphere/how_file_share_backup_works.html?ver=100</a:t>
            </a:r>
            <a:endParaRPr lang="en-US"/>
          </a:p>
          <a:p>
            <a:endParaRPr lang="en-US"/>
          </a:p>
          <a:p>
            <a:r>
              <a:rPr lang="en-US" sz="1200" b="0" i="0" kern="1200">
                <a:solidFill>
                  <a:schemeClr val="tx1"/>
                </a:solidFill>
                <a:effectLst/>
                <a:latin typeface="+mn-lt"/>
                <a:ea typeface="+mn-ea"/>
                <a:cs typeface="+mn-cs"/>
              </a:rPr>
              <a:t>How File Share Backup Works</a:t>
            </a:r>
          </a:p>
          <a:p>
            <a:pPr marL="0" indent="0">
              <a:buFont typeface="+mj-lt"/>
              <a:buNone/>
            </a:pPr>
            <a:r>
              <a:rPr lang="en-US" sz="1200" b="0" i="0" kern="1200">
                <a:solidFill>
                  <a:schemeClr val="tx1"/>
                </a:solidFill>
                <a:effectLst/>
                <a:latin typeface="+mn-lt"/>
                <a:ea typeface="+mn-ea"/>
                <a:cs typeface="+mn-cs"/>
              </a:rPr>
              <a:t>Veeam Backup &amp; Replication performs file share backup in the following way:</a:t>
            </a:r>
          </a:p>
          <a:p>
            <a:pPr marL="228600" indent="-228600">
              <a:buFont typeface="+mj-lt"/>
              <a:buAutoNum type="arabicPeriod"/>
            </a:pPr>
            <a:r>
              <a:rPr lang="en-US" sz="1200" b="0" i="0" kern="1200">
                <a:solidFill>
                  <a:schemeClr val="tx1"/>
                </a:solidFill>
                <a:effectLst/>
                <a:latin typeface="+mn-lt"/>
                <a:ea typeface="+mn-ea"/>
                <a:cs typeface="+mn-cs"/>
              </a:rPr>
              <a:t>When a new backup job session starts, Veeam Backup &amp; Replication assigns a file proxy.  The File Proxy is the main worker, it will enumerate files and folders on the file share and to create a file tree. It will also do the backup activities.</a:t>
            </a:r>
          </a:p>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545367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2020/02/20</a:t>
            </a:r>
          </a:p>
          <a:p>
            <a:r>
              <a:rPr lang="en-US"/>
              <a:t>#EDITS: &lt;What’s changed&gt;</a:t>
            </a:r>
          </a:p>
          <a:p>
            <a:r>
              <a:rPr lang="en-US"/>
              <a:t>From: </a:t>
            </a:r>
            <a:r>
              <a:rPr lang="en-AU">
                <a:hlinkClick r:id="rId3"/>
              </a:rPr>
              <a:t>https://helpcenter.veeam.com/docs/backup/vsphere/how_file_share_backup_works.html?ver=100</a:t>
            </a:r>
            <a:endParaRPr lang="en-US"/>
          </a:p>
          <a:p>
            <a:endParaRPr lang="en-US"/>
          </a:p>
          <a:p>
            <a:pPr marL="0" indent="0">
              <a:buFont typeface="+mj-lt"/>
              <a:buNone/>
            </a:pPr>
            <a:r>
              <a:rPr lang="en-US" sz="1200" b="0" i="0" kern="1200">
                <a:solidFill>
                  <a:schemeClr val="tx1"/>
                </a:solidFill>
                <a:effectLst/>
                <a:latin typeface="+mn-lt"/>
                <a:ea typeface="+mn-ea"/>
                <a:cs typeface="+mn-cs"/>
              </a:rPr>
              <a:t>2. The file proxy enumerates files and folders on the file share and creates the file tree with cyclic redundancy check (CRC) values.</a:t>
            </a:r>
          </a:p>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734204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2020/02/20</a:t>
            </a:r>
          </a:p>
          <a:p>
            <a:r>
              <a:rPr lang="en-US"/>
              <a:t>#EDITS: &lt;What’s changed&gt;</a:t>
            </a:r>
          </a:p>
          <a:p>
            <a:r>
              <a:rPr lang="en-US"/>
              <a:t>From: </a:t>
            </a:r>
            <a:r>
              <a:rPr lang="en-AU">
                <a:hlinkClick r:id="rId3"/>
              </a:rPr>
              <a:t>https://helpcenter.veeam.com/docs/backup/vsphere/how_file_share_backup_works.html?ver=100</a:t>
            </a:r>
            <a:endParaRPr lang="en-US"/>
          </a:p>
          <a:p>
            <a:endParaRPr lang="en-US"/>
          </a:p>
          <a:p>
            <a:pPr marL="0" indent="0">
              <a:buFont typeface="+mj-lt"/>
              <a:buNone/>
            </a:pPr>
            <a:r>
              <a:rPr lang="en-US" sz="1200" b="0" i="0" kern="1200">
                <a:solidFill>
                  <a:schemeClr val="tx1"/>
                </a:solidFill>
                <a:effectLst/>
                <a:latin typeface="+mn-lt"/>
                <a:ea typeface="+mn-ea"/>
                <a:cs typeface="+mn-cs"/>
              </a:rPr>
              <a:t>3. The file proxy transfers the file tree to the cache repository.</a:t>
            </a:r>
          </a:p>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706440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2020/02/20</a:t>
            </a:r>
          </a:p>
          <a:p>
            <a:r>
              <a:rPr lang="en-US"/>
              <a:t>#EDITS: &lt;What’s changed&gt;</a:t>
            </a:r>
          </a:p>
          <a:p>
            <a:r>
              <a:rPr lang="en-US"/>
              <a:t>From: </a:t>
            </a:r>
            <a:r>
              <a:rPr lang="en-AU">
                <a:hlinkClick r:id="rId3"/>
              </a:rPr>
              <a:t>https://helpcenter.veeam.com/docs/backup/vsphere/how_file_share_backup_works.html?ver=100</a:t>
            </a:r>
            <a:endParaRPr lang="en-US"/>
          </a:p>
          <a:p>
            <a:endParaRPr lang="en-US"/>
          </a:p>
          <a:p>
            <a:pPr marL="0" indent="0">
              <a:buFont typeface="+mj-lt"/>
              <a:buNone/>
            </a:pPr>
            <a:r>
              <a:rPr lang="en-US" sz="1200" b="0" i="0" kern="1200">
                <a:solidFill>
                  <a:schemeClr val="tx1"/>
                </a:solidFill>
                <a:effectLst/>
                <a:latin typeface="+mn-lt"/>
                <a:ea typeface="+mn-ea"/>
                <a:cs typeface="+mn-cs"/>
              </a:rPr>
              <a:t>4. The cache repository saves the file tree.</a:t>
            </a:r>
            <a:br>
              <a:rPr lang="en-US"/>
            </a:br>
            <a:endParaRPr lang="en-US" sz="1200" b="0" i="0" kern="1200">
              <a:solidFill>
                <a:schemeClr val="tx1"/>
              </a:solidFill>
              <a:effectLst/>
              <a:latin typeface="+mn-lt"/>
              <a:ea typeface="+mn-ea"/>
              <a:cs typeface="+mn-cs"/>
            </a:endParaRPr>
          </a:p>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121919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a:t>
            </a:fld>
            <a:endParaRPr lang="en-NL"/>
          </a:p>
        </p:txBody>
      </p:sp>
    </p:spTree>
    <p:extLst>
      <p:ext uri="{BB962C8B-B14F-4D97-AF65-F5344CB8AC3E}">
        <p14:creationId xmlns:p14="http://schemas.microsoft.com/office/powerpoint/2010/main" val="779564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2020/02/20</a:t>
            </a:r>
          </a:p>
          <a:p>
            <a:r>
              <a:rPr lang="en-US"/>
              <a:t>#EDITS: &lt;What’s changed&gt;</a:t>
            </a:r>
          </a:p>
          <a:p>
            <a:r>
              <a:rPr lang="en-US"/>
              <a:t>From: </a:t>
            </a:r>
            <a:r>
              <a:rPr lang="en-AU">
                <a:hlinkClick r:id="rId3"/>
              </a:rPr>
              <a:t>https://helpcenter.veeam.com/docs/backup/vsphere/how_file_share_backup_works.html?ver=100</a:t>
            </a:r>
            <a:endParaRPr lang="en-US"/>
          </a:p>
          <a:p>
            <a:endParaRPr lang="en-US"/>
          </a:p>
          <a:p>
            <a:pPr marL="0" indent="0">
              <a:buFont typeface="+mj-lt"/>
              <a:buNone/>
            </a:pPr>
            <a:r>
              <a:rPr lang="en-US" sz="1200" b="0" i="0" kern="1200">
                <a:solidFill>
                  <a:schemeClr val="tx1"/>
                </a:solidFill>
                <a:effectLst/>
                <a:latin typeface="+mn-lt"/>
                <a:ea typeface="+mn-ea"/>
                <a:cs typeface="+mn-cs"/>
              </a:rPr>
              <a:t>5. When the cache repository receives a new tree structure from the proxy, it compares it with the file tree created during the previous run of the backup session. If any files or folders of the file share have changed since the previous backup session run, the cache repository instructs the file proxy to start reading changed data from the source file share.</a:t>
            </a:r>
          </a:p>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11221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DECK INFO: &lt;Information about this slide&gt;</a:t>
            </a:r>
          </a:p>
          <a:p>
            <a:r>
              <a:rPr lang="en-US" dirty="0"/>
              <a:t>#VERSION: 2020/02/20</a:t>
            </a:r>
          </a:p>
          <a:p>
            <a:r>
              <a:rPr lang="en-US" dirty="0"/>
              <a:t>#EDITS: &lt;What’s changed&gt;</a:t>
            </a:r>
          </a:p>
          <a:p>
            <a:r>
              <a:rPr lang="en-US" dirty="0"/>
              <a:t>From: </a:t>
            </a:r>
            <a:r>
              <a:rPr lang="en-AU" dirty="0">
                <a:hlinkClick r:id="rId3"/>
              </a:rPr>
              <a:t>https://helpcenter.veeam.com/docs/backup/vsphere/how_file_share_backup_works.html?ver=100</a:t>
            </a:r>
            <a:endParaRPr lang="en-US" dirty="0"/>
          </a:p>
          <a:p>
            <a:endParaRPr lang="en-US" dirty="0"/>
          </a:p>
          <a:p>
            <a:pPr marL="0" indent="0">
              <a:buFont typeface="+mj-lt"/>
              <a:buNone/>
            </a:pPr>
            <a:r>
              <a:rPr lang="en-US" sz="1200" b="0" i="0" kern="1200" dirty="0">
                <a:solidFill>
                  <a:schemeClr val="tx1"/>
                </a:solidFill>
                <a:effectLst/>
                <a:latin typeface="+mn-lt"/>
                <a:ea typeface="+mn-ea"/>
                <a:cs typeface="+mn-cs"/>
              </a:rPr>
              <a:t>6. The file proxy reads new data from the file share.</a:t>
            </a:r>
          </a:p>
          <a:p>
            <a:endParaRPr lang="en-GB"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024660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2020/02/20</a:t>
            </a:r>
          </a:p>
          <a:p>
            <a:r>
              <a:rPr lang="en-US"/>
              <a:t>#EDITS: &lt;What’s changed&gt;</a:t>
            </a:r>
          </a:p>
          <a:p>
            <a:r>
              <a:rPr lang="en-US"/>
              <a:t>From: </a:t>
            </a:r>
            <a:r>
              <a:rPr lang="en-AU">
                <a:hlinkClick r:id="rId3"/>
              </a:rPr>
              <a:t>https://helpcenter.veeam.com/docs/backup/vsphere/how_file_share_backup_works.html?ver=100</a:t>
            </a:r>
            <a:endParaRPr lang="en-US"/>
          </a:p>
          <a:p>
            <a:endParaRPr lang="en-US"/>
          </a:p>
          <a:p>
            <a:pPr marL="0" indent="0">
              <a:buFont typeface="+mj-lt"/>
              <a:buNone/>
            </a:pPr>
            <a:r>
              <a:rPr lang="en-US" sz="1200" b="0" i="0" kern="1200">
                <a:solidFill>
                  <a:schemeClr val="tx1"/>
                </a:solidFill>
                <a:effectLst/>
                <a:latin typeface="+mn-lt"/>
                <a:ea typeface="+mn-ea"/>
                <a:cs typeface="+mn-cs"/>
              </a:rPr>
              <a:t>7. The file proxy creates data packages. Data packages contain backup data saved as data files (each 64 Mb in size) and metadata files that contain names and versions of backup files and allocation of data in backup files.</a:t>
            </a:r>
          </a:p>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129038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2020/02/20</a:t>
            </a:r>
          </a:p>
          <a:p>
            <a:r>
              <a:rPr lang="en-US"/>
              <a:t>#EDITS: &lt;What’s changed&gt;</a:t>
            </a:r>
          </a:p>
          <a:p>
            <a:r>
              <a:rPr lang="en-US"/>
              <a:t>From: </a:t>
            </a:r>
            <a:r>
              <a:rPr lang="en-AU">
                <a:hlinkClick r:id="rId3"/>
              </a:rPr>
              <a:t>https://helpcenter.veeam.com/docs/backup/vsphere/how_file_share_backup_works.html?ver=100</a:t>
            </a:r>
            <a:endParaRPr lang="en-US"/>
          </a:p>
          <a:p>
            <a:endParaRPr lang="en-US" sz="1200" b="0" i="0" kern="1200">
              <a:solidFill>
                <a:schemeClr val="tx1"/>
              </a:solidFill>
              <a:effectLst/>
              <a:latin typeface="+mn-lt"/>
              <a:ea typeface="+mn-ea"/>
              <a:cs typeface="+mn-cs"/>
            </a:endParaRPr>
          </a:p>
          <a:p>
            <a:pPr marL="0" indent="0">
              <a:buFont typeface="+mj-lt"/>
              <a:buNone/>
            </a:pPr>
            <a:r>
              <a:rPr lang="en-US" sz="1200" b="0" i="0" kern="1200">
                <a:solidFill>
                  <a:schemeClr val="tx1"/>
                </a:solidFill>
                <a:effectLst/>
                <a:latin typeface="+mn-lt"/>
                <a:ea typeface="+mn-ea"/>
                <a:cs typeface="+mn-cs"/>
              </a:rPr>
              <a:t>8. The file proxy sends new data to the target backup repository.</a:t>
            </a:r>
          </a:p>
          <a:p>
            <a:pPr marL="0" indent="0">
              <a:buFont typeface="+mj-lt"/>
              <a:buNone/>
            </a:pPr>
            <a:endParaRPr lang="en-US" sz="1200" b="0" i="0" kern="1200">
              <a:solidFill>
                <a:schemeClr val="tx1"/>
              </a:solidFill>
              <a:effectLst/>
              <a:latin typeface="+mn-lt"/>
              <a:ea typeface="+mn-ea"/>
              <a:cs typeface="+mn-cs"/>
            </a:endParaRPr>
          </a:p>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635013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DECK INFO: &lt;Information about this slide&gt;</a:t>
            </a:r>
          </a:p>
          <a:p>
            <a:r>
              <a:rPr lang="en-US" dirty="0"/>
              <a:t>#VERSION: 2020/02/20</a:t>
            </a:r>
          </a:p>
          <a:p>
            <a:r>
              <a:rPr lang="en-US" dirty="0"/>
              <a:t>#EDITS: &lt;What’s changed&gt;</a:t>
            </a:r>
          </a:p>
          <a:p>
            <a:pPr marL="0" indent="0">
              <a:buFont typeface="+mj-lt"/>
              <a:buNone/>
            </a:pPr>
            <a:r>
              <a:rPr lang="en-US" dirty="0"/>
              <a:t>From: </a:t>
            </a:r>
            <a:r>
              <a:rPr lang="en-US" sz="1200" b="0" i="0" kern="1200" dirty="0">
                <a:solidFill>
                  <a:schemeClr val="tx1"/>
                </a:solidFill>
                <a:effectLst/>
                <a:latin typeface="+mn-lt"/>
                <a:ea typeface="+mn-ea"/>
                <a:cs typeface="+mn-cs"/>
              </a:rPr>
              <a:t>https://helpcenter.veeam.com/docs/backup/vsphere/file_share_backup_job_storage.html?ver=100</a:t>
            </a:r>
          </a:p>
          <a:p>
            <a:pPr marL="0" indent="0">
              <a:buFont typeface="+mj-lt"/>
              <a:buNone/>
            </a:pPr>
            <a:r>
              <a:rPr lang="en-US" sz="1200" b="0" i="0" kern="1200" dirty="0">
                <a:solidFill>
                  <a:schemeClr val="tx1"/>
                </a:solidFill>
                <a:effectLst/>
                <a:latin typeface="+mn-lt"/>
                <a:ea typeface="+mn-ea"/>
                <a:cs typeface="+mn-cs"/>
              </a:rPr>
              <a:t> </a:t>
            </a:r>
          </a:p>
          <a:p>
            <a:pPr marL="0" indent="0">
              <a:buFont typeface="+mj-lt"/>
              <a:buNone/>
            </a:pPr>
            <a:r>
              <a:rPr lang="en-US" sz="1200" b="0" i="0" kern="1200" dirty="0">
                <a:solidFill>
                  <a:schemeClr val="tx1"/>
                </a:solidFill>
                <a:effectLst/>
                <a:latin typeface="+mn-lt"/>
                <a:ea typeface="+mn-ea"/>
                <a:cs typeface="+mn-cs"/>
              </a:rPr>
              <a:t>9. By default, all files deleted from the short-term backup repository will be moved to the long-term archive repository. If you do not need all the files in the long-term archive, you can choose what files to keep.</a:t>
            </a:r>
          </a:p>
          <a:p>
            <a:pPr lvl="1"/>
            <a:r>
              <a:rPr lang="en-US" sz="1200" b="0" i="0" kern="1200" dirty="0">
                <a:solidFill>
                  <a:schemeClr val="tx1"/>
                </a:solidFill>
                <a:effectLst/>
                <a:latin typeface="+mn-lt"/>
                <a:ea typeface="+mn-ea"/>
                <a:cs typeface="+mn-cs"/>
              </a:rPr>
              <a:t>Under </a:t>
            </a:r>
            <a:r>
              <a:rPr lang="en-US" sz="1200" b="1" i="0" kern="1200" dirty="0">
                <a:solidFill>
                  <a:schemeClr val="tx1"/>
                </a:solidFill>
                <a:effectLst/>
                <a:latin typeface="+mn-lt"/>
                <a:ea typeface="+mn-ea"/>
                <a:cs typeface="+mn-cs"/>
              </a:rPr>
              <a:t>Limit number of file versions to keep</a:t>
            </a:r>
            <a:r>
              <a:rPr lang="en-US" sz="1200" b="0" i="0" kern="1200" dirty="0">
                <a:solidFill>
                  <a:schemeClr val="tx1"/>
                </a:solidFill>
                <a:effectLst/>
                <a:latin typeface="+mn-lt"/>
                <a:ea typeface="+mn-ea"/>
                <a:cs typeface="+mn-cs"/>
              </a:rPr>
              <a:t>, specify how many file versions must be archived:</a:t>
            </a:r>
          </a:p>
          <a:p>
            <a:pPr lvl="2"/>
            <a:r>
              <a:rPr lang="en-US" sz="1200" b="1" i="0" kern="1200" dirty="0">
                <a:solidFill>
                  <a:schemeClr val="tx1"/>
                </a:solidFill>
                <a:effectLst/>
                <a:latin typeface="+mn-lt"/>
                <a:ea typeface="+mn-ea"/>
                <a:cs typeface="+mn-cs"/>
              </a:rPr>
              <a:t>Active file versions to keep</a:t>
            </a:r>
            <a:r>
              <a:rPr lang="en-US" sz="1200" b="0" i="0" kern="1200" dirty="0">
                <a:solidFill>
                  <a:schemeClr val="tx1"/>
                </a:solidFill>
                <a:effectLst/>
                <a:latin typeface="+mn-lt"/>
                <a:ea typeface="+mn-ea"/>
                <a:cs typeface="+mn-cs"/>
              </a:rPr>
              <a:t> — select this check box to archive files currently existing in the source file share. Specify how many recent versions of active files copied from the short-term repository must be stored in the long-term repository.</a:t>
            </a:r>
          </a:p>
          <a:p>
            <a:pPr lvl="2"/>
            <a:r>
              <a:rPr lang="en-US" sz="1200" b="1" i="0" kern="1200" dirty="0">
                <a:solidFill>
                  <a:schemeClr val="tx1"/>
                </a:solidFill>
                <a:effectLst/>
                <a:latin typeface="+mn-lt"/>
                <a:ea typeface="+mn-ea"/>
                <a:cs typeface="+mn-cs"/>
              </a:rPr>
              <a:t>Deleted file versions to keep</a:t>
            </a:r>
            <a:r>
              <a:rPr lang="en-US" sz="1200" b="0" i="0" kern="1200" dirty="0">
                <a:solidFill>
                  <a:schemeClr val="tx1"/>
                </a:solidFill>
                <a:effectLst/>
                <a:latin typeface="+mn-lt"/>
                <a:ea typeface="+mn-ea"/>
                <a:cs typeface="+mn-cs"/>
              </a:rPr>
              <a:t> — select this check box to archive files deleted from the source file share. Specify how many latest versions of deleted files copied from the short-term repository must be stored in the long-term repository.</a:t>
            </a:r>
          </a:p>
          <a:p>
            <a:pPr lvl="1"/>
            <a:r>
              <a:rPr lang="en-US" sz="1200" b="0" i="0" kern="1200" dirty="0">
                <a:solidFill>
                  <a:schemeClr val="tx1"/>
                </a:solidFill>
                <a:effectLst/>
                <a:latin typeface="+mn-lt"/>
                <a:ea typeface="+mn-ea"/>
                <a:cs typeface="+mn-cs"/>
              </a:rPr>
              <a:t>Under </a:t>
            </a:r>
            <a:r>
              <a:rPr lang="en-US" sz="1200" b="1" i="0" kern="1200" dirty="0">
                <a:solidFill>
                  <a:schemeClr val="tx1"/>
                </a:solidFill>
                <a:effectLst/>
                <a:latin typeface="+mn-lt"/>
                <a:ea typeface="+mn-ea"/>
                <a:cs typeface="+mn-cs"/>
              </a:rPr>
              <a:t>Files to archive</a:t>
            </a:r>
            <a:r>
              <a:rPr lang="en-US" sz="1200" b="0" i="0" kern="1200" dirty="0">
                <a:solidFill>
                  <a:schemeClr val="tx1"/>
                </a:solidFill>
                <a:effectLst/>
                <a:latin typeface="+mn-lt"/>
                <a:ea typeface="+mn-ea"/>
                <a:cs typeface="+mn-cs"/>
              </a:rPr>
              <a:t>, specify what files must be archived:</a:t>
            </a:r>
          </a:p>
          <a:p>
            <a:pPr lvl="2"/>
            <a:r>
              <a:rPr lang="en-US" sz="1200" b="1" i="0" kern="1200" dirty="0">
                <a:solidFill>
                  <a:schemeClr val="tx1"/>
                </a:solidFill>
                <a:effectLst/>
                <a:latin typeface="+mn-lt"/>
                <a:ea typeface="+mn-ea"/>
                <a:cs typeface="+mn-cs"/>
              </a:rPr>
              <a:t>All files</a:t>
            </a:r>
            <a:r>
              <a:rPr lang="en-US" sz="1200" b="0" i="0" kern="1200" dirty="0">
                <a:solidFill>
                  <a:schemeClr val="tx1"/>
                </a:solidFill>
                <a:effectLst/>
                <a:latin typeface="+mn-lt"/>
                <a:ea typeface="+mn-ea"/>
                <a:cs typeface="+mn-cs"/>
              </a:rPr>
              <a:t> — select this option to archive all files deleted from the short-term repository.</a:t>
            </a:r>
          </a:p>
          <a:p>
            <a:pPr lvl="2"/>
            <a:r>
              <a:rPr lang="en-US" sz="1200" b="1" i="0" kern="1200" dirty="0">
                <a:solidFill>
                  <a:schemeClr val="tx1"/>
                </a:solidFill>
                <a:effectLst/>
                <a:latin typeface="+mn-lt"/>
                <a:ea typeface="+mn-ea"/>
                <a:cs typeface="+mn-cs"/>
              </a:rPr>
              <a:t>All files except the following extensions</a:t>
            </a:r>
            <a:r>
              <a:rPr lang="en-US" sz="1200" b="0" i="0" kern="1200" dirty="0">
                <a:solidFill>
                  <a:schemeClr val="tx1"/>
                </a:solidFill>
                <a:effectLst/>
                <a:latin typeface="+mn-lt"/>
                <a:ea typeface="+mn-ea"/>
                <a:cs typeface="+mn-cs"/>
              </a:rPr>
              <a:t> — select this option to exclude files with certain extensions from the selection to be archived. Specify extensions for files to exclude from the selection. Files with the specified extensions will not be copied to the long-term repository.</a:t>
            </a:r>
          </a:p>
          <a:p>
            <a:pPr lvl="2"/>
            <a:r>
              <a:rPr lang="en-US" sz="1200" b="1" i="0" kern="1200" dirty="0">
                <a:solidFill>
                  <a:schemeClr val="tx1"/>
                </a:solidFill>
                <a:effectLst/>
                <a:latin typeface="+mn-lt"/>
                <a:ea typeface="+mn-ea"/>
                <a:cs typeface="+mn-cs"/>
              </a:rPr>
              <a:t>Files with the following extensions only</a:t>
            </a:r>
            <a:r>
              <a:rPr lang="en-US" sz="1200" b="0" i="0" kern="1200" dirty="0">
                <a:solidFill>
                  <a:schemeClr val="tx1"/>
                </a:solidFill>
                <a:effectLst/>
                <a:latin typeface="+mn-lt"/>
                <a:ea typeface="+mn-ea"/>
                <a:cs typeface="+mn-cs"/>
              </a:rPr>
              <a:t> — select this option to archive files with certain extensions only. Specify extensions for files to archive. Files with these extensions will be copied to the long-term repository from the short-term storage.</a:t>
            </a:r>
          </a:p>
          <a:p>
            <a:pPr lvl="2"/>
            <a:br>
              <a:rPr lang="en-US" dirty="0"/>
            </a:br>
            <a:endParaRPr lang="en-US"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889032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Tahoma"/>
              <a:ea typeface="Tahoma"/>
              <a:cs typeface="Tahoma"/>
            </a:endParaRPr>
          </a:p>
          <a:p>
            <a:pPr marL="285750" indent="-285750">
              <a:buFont typeface="Arial"/>
              <a:buChar char="•"/>
            </a:pPr>
            <a:r>
              <a:rPr lang="en-US" b="1" dirty="0">
                <a:latin typeface="Tahoma"/>
                <a:ea typeface="Tahoma"/>
                <a:cs typeface="Tahoma"/>
              </a:rPr>
              <a:t>The cache repository saves the tree structure for files and folders of the file share. </a:t>
            </a:r>
          </a:p>
          <a:p>
            <a:pPr marL="285750" indent="-285750">
              <a:buFont typeface="Arial"/>
              <a:buChar char="•"/>
            </a:pPr>
            <a:r>
              <a:rPr lang="en-US" b="1" dirty="0">
                <a:latin typeface="Tahoma"/>
                <a:ea typeface="Tahoma"/>
                <a:cs typeface="Tahoma"/>
              </a:rPr>
              <a:t>During a Backup Job, the </a:t>
            </a:r>
          </a:p>
          <a:p>
            <a:pPr marL="285750" indent="-285750">
              <a:buFont typeface="Arial"/>
              <a:buChar char="•"/>
            </a:pPr>
            <a:r>
              <a:rPr lang="en-US" b="1" dirty="0">
                <a:latin typeface="Tahoma"/>
                <a:ea typeface="Tahoma"/>
                <a:cs typeface="Tahoma"/>
              </a:rPr>
              <a:t>When the proxy receives a new tree structure from the cache repository, it compares the new tree structure with the one created for the previous restore point and stored at the cache repository. If any files or folders in the file share have changed since the previous backup run, the cache repository instructs the backup repository to schedule resources and to the file proxy to start reading this data from the source file share.</a:t>
            </a:r>
          </a:p>
          <a:p>
            <a:pPr marL="285750" indent="-285750">
              <a:buFont typeface="Arial"/>
              <a:buChar char="•"/>
            </a:pPr>
            <a:r>
              <a:rPr lang="en-US" dirty="0">
                <a:latin typeface="Tahoma"/>
                <a:ea typeface="Tahoma"/>
                <a:cs typeface="Tahoma"/>
              </a:rPr>
              <a:t>The file proxy reads new data from the file share.</a:t>
            </a:r>
          </a:p>
          <a:p>
            <a:pPr marL="285750" indent="-285750">
              <a:buFont typeface="Arial"/>
              <a:buChar char="•"/>
            </a:pPr>
            <a:r>
              <a:rPr lang="en-US" dirty="0">
                <a:latin typeface="Tahoma"/>
                <a:ea typeface="Tahoma"/>
                <a:cs typeface="Tahoma"/>
              </a:rPr>
              <a:t>The file proxy creates data packages.</a:t>
            </a:r>
          </a:p>
          <a:p>
            <a:pPr marL="285750" indent="-285750">
              <a:buFont typeface="Arial"/>
              <a:buChar char="•"/>
            </a:pPr>
            <a:r>
              <a:rPr lang="en-US" dirty="0">
                <a:latin typeface="Tahoma"/>
                <a:ea typeface="Tahoma"/>
                <a:cs typeface="Tahoma"/>
              </a:rPr>
              <a:t>The file proxy sends new data to the backup repository.</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840300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 DECK INFO: &lt;Information about this slide&gt;</a:t>
            </a:r>
          </a:p>
          <a:p>
            <a:r>
              <a:rPr lang="en-US" dirty="0"/>
              <a:t>#VERSION: 2019/07/31</a:t>
            </a:r>
          </a:p>
          <a:p>
            <a:r>
              <a:rPr lang="en-US" dirty="0"/>
              <a:t>#EDITS: &lt;What’s changed&gt;</a:t>
            </a:r>
          </a:p>
          <a:p>
            <a:endParaRPr lang="en-US" dirty="0"/>
          </a:p>
          <a:p>
            <a:r>
              <a:rPr lang="en-GB" sz="900" b="1" i="0" kern="1200" dirty="0">
                <a:solidFill>
                  <a:schemeClr val="tx1"/>
                </a:solidFill>
                <a:effectLst/>
                <a:latin typeface="Tahoma" panose="020B0604030504040204" pitchFamily="34" charset="0"/>
                <a:ea typeface="+mn-ea"/>
                <a:cs typeface="+mn-cs"/>
              </a:rPr>
              <a:t>When a new backup job session starts, Veeam Backup &amp; Replication assigns a file proxy to enumerate files and folders on the file share and to create a file tree with cyclic redundancy check (CRC) values.</a:t>
            </a:r>
          </a:p>
          <a:p>
            <a:endParaRPr lang="en-GB" sz="900" b="0" i="0" kern="1200" dirty="0">
              <a:solidFill>
                <a:schemeClr val="tx1"/>
              </a:solidFill>
              <a:effectLst/>
              <a:latin typeface="Tahoma" panose="020B0604030504040204" pitchFamily="34" charset="0"/>
              <a:ea typeface="+mn-ea"/>
              <a:cs typeface="+mn-cs"/>
            </a:endParaRPr>
          </a:p>
          <a:p>
            <a:r>
              <a:rPr lang="en-GB" sz="900" b="0" i="0" kern="1200" dirty="0">
                <a:solidFill>
                  <a:schemeClr val="tx1"/>
                </a:solidFill>
                <a:effectLst/>
                <a:latin typeface="Tahoma" panose="020B0604030504040204" pitchFamily="34" charset="0"/>
                <a:ea typeface="+mn-ea"/>
                <a:cs typeface="+mn-cs"/>
              </a:rPr>
              <a:t>The file proxy enumerates files and folders on the file share and creates the file tree with CRC values.</a:t>
            </a:r>
          </a:p>
          <a:p>
            <a:endParaRPr lang="en-GB" sz="900" b="0" i="0" kern="1200" dirty="0">
              <a:solidFill>
                <a:schemeClr val="tx1"/>
              </a:solidFill>
              <a:effectLst/>
              <a:latin typeface="Tahoma" panose="020B0604030504040204" pitchFamily="34" charset="0"/>
              <a:ea typeface="+mn-ea"/>
              <a:cs typeface="+mn-cs"/>
            </a:endParaRPr>
          </a:p>
          <a:p>
            <a:r>
              <a:rPr lang="en-GB" sz="900" b="0" i="0" kern="1200" dirty="0">
                <a:solidFill>
                  <a:schemeClr val="tx1"/>
                </a:solidFill>
                <a:effectLst/>
                <a:latin typeface="Tahoma" panose="020B0604030504040204" pitchFamily="34" charset="0"/>
                <a:ea typeface="+mn-ea"/>
                <a:cs typeface="+mn-cs"/>
              </a:rPr>
              <a:t>The file proxy transfers the file tree to the cache repository.</a:t>
            </a:r>
          </a:p>
          <a:p>
            <a:endParaRPr lang="en-GB" sz="900" b="0" i="0" kern="1200" dirty="0">
              <a:solidFill>
                <a:schemeClr val="tx1"/>
              </a:solidFill>
              <a:effectLst/>
              <a:latin typeface="Tahoma" panose="020B0604030504040204" pitchFamily="34" charset="0"/>
              <a:ea typeface="+mn-ea"/>
              <a:cs typeface="+mn-cs"/>
            </a:endParaRPr>
          </a:p>
          <a:p>
            <a:r>
              <a:rPr lang="en-GB" sz="900" b="0" i="0" kern="1200" dirty="0">
                <a:solidFill>
                  <a:schemeClr val="tx1"/>
                </a:solidFill>
                <a:effectLst/>
                <a:latin typeface="Tahoma" panose="020B0604030504040204" pitchFamily="34" charset="0"/>
                <a:ea typeface="+mn-ea"/>
                <a:cs typeface="+mn-cs"/>
              </a:rPr>
              <a:t>The cache repository saves the file tree</a:t>
            </a:r>
          </a:p>
          <a:p>
            <a:endParaRPr lang="en-GB" sz="900" b="0" i="0" kern="1200" dirty="0">
              <a:solidFill>
                <a:schemeClr val="tx1"/>
              </a:solidFill>
              <a:effectLst/>
              <a:latin typeface="Tahoma" panose="020B0604030504040204" pitchFamily="34" charset="0"/>
              <a:ea typeface="+mn-ea"/>
              <a:cs typeface="+mn-cs"/>
            </a:endParaRPr>
          </a:p>
          <a:p>
            <a:r>
              <a:rPr lang="en-GB" sz="900" b="0" i="0" kern="1200" dirty="0">
                <a:solidFill>
                  <a:schemeClr val="tx1"/>
                </a:solidFill>
                <a:effectLst/>
                <a:latin typeface="Tahoma" panose="020B0604030504040204" pitchFamily="34" charset="0"/>
                <a:ea typeface="+mn-ea"/>
                <a:cs typeface="+mn-cs"/>
              </a:rPr>
              <a:t>When the cache repository receives a new tree structure from the proxy, it compares it with the file tree created during the previous run of the backup session. If any files or folders of the file share have changed since the previous backup session run, the cache repository instructs the file proxy to start reading changed data from the source file share.</a:t>
            </a:r>
          </a:p>
          <a:p>
            <a:endParaRPr lang="en-GB" sz="900" b="0" i="0" kern="1200" dirty="0">
              <a:solidFill>
                <a:schemeClr val="tx1"/>
              </a:solidFill>
              <a:effectLst/>
              <a:latin typeface="Tahoma" panose="020B0604030504040204" pitchFamily="34" charset="0"/>
              <a:ea typeface="+mn-ea"/>
              <a:cs typeface="+mn-cs"/>
            </a:endParaRPr>
          </a:p>
          <a:p>
            <a:r>
              <a:rPr lang="en-GB" sz="900" b="0" i="0" kern="1200" dirty="0">
                <a:solidFill>
                  <a:schemeClr val="tx1"/>
                </a:solidFill>
                <a:effectLst/>
                <a:latin typeface="Tahoma" panose="020B0604030504040204" pitchFamily="34" charset="0"/>
                <a:ea typeface="+mn-ea"/>
                <a:cs typeface="+mn-cs"/>
              </a:rPr>
              <a:t>The file proxy reads new data from the file share.</a:t>
            </a:r>
          </a:p>
          <a:p>
            <a:endParaRPr lang="en-GB" sz="900" b="0" i="0" kern="1200" dirty="0">
              <a:solidFill>
                <a:schemeClr val="tx1"/>
              </a:solidFill>
              <a:effectLst/>
              <a:latin typeface="Tahoma" panose="020B0604030504040204" pitchFamily="34" charset="0"/>
              <a:ea typeface="+mn-ea"/>
              <a:cs typeface="+mn-cs"/>
            </a:endParaRPr>
          </a:p>
          <a:p>
            <a:r>
              <a:rPr lang="en-GB" sz="900" b="0" i="0" kern="1200" dirty="0">
                <a:solidFill>
                  <a:schemeClr val="tx1"/>
                </a:solidFill>
                <a:effectLst/>
                <a:latin typeface="Tahoma" panose="020B0604030504040204" pitchFamily="34" charset="0"/>
                <a:ea typeface="+mn-ea"/>
                <a:cs typeface="+mn-cs"/>
              </a:rPr>
              <a:t>The file proxy creates data packages. Data packages contain backup data saved as data files (each 64 Mb in size) and metadata files that contain names and versions of backup files and allocation of data in backup files.</a:t>
            </a:r>
          </a:p>
          <a:p>
            <a:endParaRPr lang="en-GB" sz="900" b="0" i="0" kern="1200" dirty="0">
              <a:solidFill>
                <a:schemeClr val="tx1"/>
              </a:solidFill>
              <a:effectLst/>
              <a:latin typeface="Tahoma" panose="020B0604030504040204" pitchFamily="34" charset="0"/>
              <a:ea typeface="+mn-ea"/>
              <a:cs typeface="+mn-cs"/>
            </a:endParaRPr>
          </a:p>
          <a:p>
            <a:r>
              <a:rPr lang="en-GB" sz="900" b="0" i="0" kern="1200" dirty="0">
                <a:solidFill>
                  <a:schemeClr val="tx1"/>
                </a:solidFill>
                <a:effectLst/>
                <a:latin typeface="Tahoma" panose="020B0604030504040204" pitchFamily="34" charset="0"/>
                <a:ea typeface="+mn-ea"/>
                <a:cs typeface="+mn-cs"/>
              </a:rPr>
              <a:t>The file proxy sends new data to the target backup repository.</a:t>
            </a:r>
            <a:endParaRPr lang="en-US" dirty="0"/>
          </a:p>
          <a:p>
            <a:endParaRPr lang="en-GB"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632775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ahoma"/>
                <a:ea typeface="Tahoma"/>
                <a:cs typeface="Tahoma"/>
              </a:rPr>
              <a:t>When Veeam Backup &amp; Replication executes a new file share backup session, it performs the following operations:</a:t>
            </a:r>
          </a:p>
          <a:p>
            <a:pPr marL="285750" indent="-285750">
              <a:buFont typeface="Arial"/>
              <a:buChar char="•"/>
            </a:pPr>
            <a:r>
              <a:rPr lang="en-US" dirty="0">
                <a:latin typeface="Tahoma"/>
                <a:ea typeface="Tahoma"/>
                <a:cs typeface="Tahoma"/>
              </a:rPr>
              <a:t>Veeam Backup &amp; Replication instructs the file proxy to enumerate folders on the file share and to build a tree structure of files and folders.</a:t>
            </a:r>
          </a:p>
          <a:p>
            <a:pPr marL="285750" indent="-285750">
              <a:buFont typeface="Arial"/>
              <a:buChar char="•"/>
            </a:pPr>
            <a:r>
              <a:rPr lang="en-US" dirty="0">
                <a:latin typeface="Tahoma"/>
                <a:ea typeface="Tahoma"/>
                <a:cs typeface="Tahoma"/>
              </a:rPr>
              <a:t>The file proxy enumerates files and folders on the file share and builds the tree structure for them. </a:t>
            </a:r>
            <a:endParaRPr lang="en-US" dirty="0">
              <a:ea typeface="Tahoma"/>
              <a:cs typeface="Tahoma"/>
            </a:endParaRPr>
          </a:p>
          <a:p>
            <a:pPr marL="285750" indent="-285750">
              <a:buFont typeface="Arial"/>
              <a:buChar char="•"/>
            </a:pPr>
            <a:r>
              <a:rPr lang="en-US" dirty="0">
                <a:latin typeface="Tahoma"/>
                <a:ea typeface="Tahoma"/>
                <a:cs typeface="Tahoma"/>
              </a:rPr>
              <a:t>The file proxy transfers this tree structure to the cache repository.</a:t>
            </a:r>
          </a:p>
          <a:p>
            <a:pPr marL="285750" indent="-285750">
              <a:buFont typeface="Arial"/>
              <a:buChar char="•"/>
            </a:pPr>
            <a:r>
              <a:rPr lang="en-US" b="1" dirty="0">
                <a:latin typeface="Tahoma"/>
                <a:ea typeface="Tahoma"/>
                <a:cs typeface="Tahoma"/>
              </a:rPr>
              <a:t>The cache repository saves the tree structure for files and folders of the file share. When the proxy receives a new tree structure from the cache repository, it compares the new tree structure with the one created for the previous restore point and stored at the cache repository. If any files or folders in the file share have changed since the previous backup run, the cache repository instructs the backup repository to schedule resources and to the file proxy to start reading this data from the source file share.</a:t>
            </a:r>
          </a:p>
          <a:p>
            <a:pPr marL="285750" indent="-285750">
              <a:buFont typeface="Arial"/>
              <a:buChar char="•"/>
            </a:pPr>
            <a:r>
              <a:rPr lang="en-US" dirty="0">
                <a:latin typeface="Tahoma"/>
                <a:ea typeface="Tahoma"/>
                <a:cs typeface="Tahoma"/>
              </a:rPr>
              <a:t>The file proxy reads new data from the file share.</a:t>
            </a:r>
          </a:p>
          <a:p>
            <a:pPr marL="285750" indent="-285750">
              <a:buFont typeface="Arial"/>
              <a:buChar char="•"/>
            </a:pPr>
            <a:r>
              <a:rPr lang="en-US" dirty="0">
                <a:latin typeface="Tahoma"/>
                <a:ea typeface="Tahoma"/>
                <a:cs typeface="Tahoma"/>
              </a:rPr>
              <a:t>The file proxy creates data packages.</a:t>
            </a:r>
          </a:p>
          <a:p>
            <a:pPr marL="285750" indent="-285750">
              <a:buFont typeface="Arial"/>
              <a:buChar char="•"/>
            </a:pPr>
            <a:r>
              <a:rPr lang="en-US" dirty="0">
                <a:latin typeface="Tahoma"/>
                <a:ea typeface="Tahoma"/>
                <a:cs typeface="Tahoma"/>
              </a:rPr>
              <a:t>The file proxy sends new data to the backup repository.</a:t>
            </a:r>
          </a:p>
          <a:p>
            <a:endParaRPr lang="en-US"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002190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Handling locked files</a:t>
            </a:r>
          </a:p>
          <a:p>
            <a:r>
              <a:rPr lang="en-US"/>
              <a:t>#VERSION: 2020/02/20</a:t>
            </a:r>
          </a:p>
          <a:p>
            <a:r>
              <a:rPr lang="en-US"/>
              <a:t>#EDITS: &lt;What’s changed&gt;</a:t>
            </a:r>
          </a:p>
          <a:p>
            <a:endParaRPr lang="en-AU"/>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322CBE-5D8D-FA4A-8177-C0DA648B1999}"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15915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Recoveries</a:t>
            </a:r>
          </a:p>
          <a:p>
            <a:r>
              <a:rPr lang="en-US"/>
              <a:t>#VERSION: 2020/02/20 – Taran Cunningham</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33</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628857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NAS challenges come in many forms:</a:t>
            </a:r>
          </a:p>
          <a:p>
            <a:pPr marL="171450" indent="-171450">
              <a:buFont typeface="Arial" panose="020B0604020202020204" pitchFamily="34" charset="0"/>
              <a:buChar char="•"/>
            </a:pPr>
            <a:r>
              <a:rPr lang="en-US" dirty="0"/>
              <a:t>Sheer growth – the number of objects in storage being driven by unstructured data growth</a:t>
            </a:r>
          </a:p>
          <a:p>
            <a:pPr marL="171450" indent="-171450">
              <a:buFont typeface="Arial" panose="020B0604020202020204" pitchFamily="34" charset="0"/>
              <a:buChar char="•"/>
            </a:pPr>
            <a:r>
              <a:rPr lang="en-US" dirty="0"/>
              <a:t>With this unstructured data, much of the files are rich (video, graphics, etc) and are large in size</a:t>
            </a:r>
          </a:p>
          <a:p>
            <a:pPr marL="171450" indent="-171450">
              <a:buFont typeface="Arial" panose="020B0604020202020204" pitchFamily="34" charset="0"/>
              <a:buChar char="•"/>
            </a:pPr>
            <a:r>
              <a:rPr lang="en-US" dirty="0"/>
              <a:t>Businesses are keeping data longer for reasons beyond just recovery, including regulations and compliance</a:t>
            </a:r>
          </a:p>
          <a:p>
            <a:pPr marL="171450" indent="-171450">
              <a:buFont typeface="Arial" panose="020B0604020202020204" pitchFamily="34" charset="0"/>
              <a:buChar char="•"/>
            </a:pPr>
            <a:r>
              <a:rPr lang="en-US" dirty="0"/>
              <a:t>As unstructured data is generated by users and devices every moment of the day with limited to no oversight, the growth goes unchecked </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4762455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Recoveries from the Backup server</a:t>
            </a:r>
          </a:p>
          <a:p>
            <a:r>
              <a:rPr lang="en-US"/>
              <a:t>#VERSION: 2020/02/20 – Taran Cunningham</a:t>
            </a:r>
          </a:p>
          <a:p>
            <a:r>
              <a:rPr lang="en-US"/>
              <a:t>#EDITS: &lt;What’s changed&gt;</a:t>
            </a:r>
          </a:p>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512405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Recoveries from Enterprise Manager</a:t>
            </a:r>
          </a:p>
          <a:p>
            <a:r>
              <a:rPr lang="en-US"/>
              <a:t>#VERSION: 2020/02/20 – Taran Cunningham</a:t>
            </a:r>
          </a:p>
          <a:p>
            <a:r>
              <a:rPr lang="en-US"/>
              <a:t>#EDITS: &lt;What’s changed&gt;</a:t>
            </a:r>
          </a:p>
          <a:p>
            <a:endParaRPr lang="en-AU"/>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322CBE-5D8D-FA4A-8177-C0DA648B1999}"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4140156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Veeam One and NAS backup </a:t>
            </a:r>
          </a:p>
          <a:p>
            <a:r>
              <a:rPr lang="en-US"/>
              <a:t>#VERSION: 2020/02/20 – Taran Cunningham</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320964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Recoveries from Enterprise Manager</a:t>
            </a:r>
          </a:p>
          <a:p>
            <a:r>
              <a:rPr lang="en-US"/>
              <a:t>#VERSION: 2020/02/20 – Taran Cunningham</a:t>
            </a:r>
          </a:p>
          <a:p>
            <a:r>
              <a:rPr lang="en-US"/>
              <a:t>#EDITS: &lt;What’s changed&gt;</a:t>
            </a:r>
          </a:p>
          <a:p>
            <a:endParaRPr lang="en-GB"/>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267541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Recoveries</a:t>
            </a:r>
          </a:p>
          <a:p>
            <a:r>
              <a:rPr lang="en-US"/>
              <a:t>#VERSION: 2020/02/20 – Taran Cunningham</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44</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4186731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45</a:t>
            </a:fld>
            <a:endParaRPr lang="en-US"/>
          </a:p>
        </p:txBody>
      </p:sp>
    </p:spTree>
    <p:extLst>
      <p:ext uri="{BB962C8B-B14F-4D97-AF65-F5344CB8AC3E}">
        <p14:creationId xmlns:p14="http://schemas.microsoft.com/office/powerpoint/2010/main" val="3172409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9876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VAS v10 helps customers to overcome the historic limitations of NDMP by extending powerful change file tracking making the backup of unstructured data on NAS fast with very flexible recovery.</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232941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i="0" kern="1200" dirty="0">
                <a:solidFill>
                  <a:schemeClr val="tx1"/>
                </a:solidFill>
                <a:effectLst/>
                <a:latin typeface="Tahoma" panose="020B0604030504040204" pitchFamily="34" charset="0"/>
                <a:ea typeface="+mn-ea"/>
                <a:cs typeface="+mn-cs"/>
              </a:rPr>
              <a:t>Flexible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dirty="0">
                <a:solidFill>
                  <a:schemeClr val="tx1"/>
                </a:solidFill>
                <a:effectLst/>
                <a:latin typeface="Tahoma" panose="020B0604030504040204" pitchFamily="34" charset="0"/>
                <a:ea typeface="+mn-ea"/>
                <a:cs typeface="+mn-cs"/>
              </a:rPr>
              <a:t>There are many types of NAS Systems with many protocols and versions being used across the world to present their unstructured data, with the new enhanced NAS Back up we have the ability to protect SMB NFS but also Windows fileservers and Linux fileservers </a:t>
            </a:r>
            <a:br>
              <a:rPr lang="en-US" sz="900" b="0" i="0" kern="1200" dirty="0">
                <a:solidFill>
                  <a:schemeClr val="tx1"/>
                </a:solidFill>
                <a:effectLst/>
                <a:latin typeface="Tahoma" panose="020B0604030504040204" pitchFamily="34" charset="0"/>
                <a:ea typeface="+mn-ea"/>
                <a:cs typeface="+mn-cs"/>
              </a:rPr>
            </a:br>
            <a:br>
              <a:rPr lang="en-US" sz="900" b="0" i="0" kern="1200" dirty="0">
                <a:solidFill>
                  <a:schemeClr val="tx1"/>
                </a:solidFill>
                <a:effectLst/>
                <a:latin typeface="Tahoma" panose="020B0604030504040204" pitchFamily="34" charset="0"/>
                <a:ea typeface="+mn-ea"/>
                <a:cs typeface="+mn-cs"/>
              </a:rPr>
            </a:br>
            <a:r>
              <a:rPr lang="en-US" sz="900" b="0" i="0" kern="1200" dirty="0">
                <a:solidFill>
                  <a:schemeClr val="tx1"/>
                </a:solidFill>
                <a:effectLst/>
                <a:latin typeface="Tahoma" panose="020B0604030504040204" pitchFamily="34" charset="0"/>
                <a:ea typeface="+mn-ea"/>
                <a:cs typeface="+mn-cs"/>
              </a:rPr>
              <a:t>The unique Veeam </a:t>
            </a:r>
            <a:r>
              <a:rPr lang="en-US" sz="900" b="1" i="0" kern="1200" dirty="0">
                <a:solidFill>
                  <a:schemeClr val="tx1"/>
                </a:solidFill>
                <a:effectLst/>
                <a:latin typeface="Tahoma" panose="020B0604030504040204" pitchFamily="34" charset="0"/>
                <a:ea typeface="+mn-ea"/>
                <a:cs typeface="+mn-cs"/>
              </a:rPr>
              <a:t>change file tracking engine </a:t>
            </a:r>
            <a:r>
              <a:rPr lang="en-US" sz="900" b="0" i="0" kern="1200" dirty="0">
                <a:solidFill>
                  <a:schemeClr val="tx1"/>
                </a:solidFill>
                <a:effectLst/>
                <a:latin typeface="Tahoma" panose="020B0604030504040204" pitchFamily="34" charset="0"/>
                <a:ea typeface="+mn-ea"/>
                <a:cs typeface="+mn-cs"/>
              </a:rPr>
              <a:t>ensures fast incremental backups take place, that only the changes since the last backup are captured but in doing so understanding what has changed since the last backup in an extremely fast and efficient way. With the ability to scale up and down, Veeam file proxies can be added or removed to achieve the desired performance for NAS backup . </a:t>
            </a:r>
            <a:br>
              <a:rPr lang="en-US" sz="900" b="0" i="0" kern="1200" dirty="0">
                <a:solidFill>
                  <a:schemeClr val="tx1"/>
                </a:solidFill>
                <a:effectLst/>
                <a:latin typeface="Tahoma" panose="020B0604030504040204" pitchFamily="34" charset="0"/>
                <a:ea typeface="+mn-ea"/>
                <a:cs typeface="+mn-cs"/>
              </a:rPr>
            </a:br>
            <a:br>
              <a:rPr lang="en-US" sz="900" b="0" i="0" kern="1200" dirty="0">
                <a:solidFill>
                  <a:schemeClr val="tx1"/>
                </a:solidFill>
                <a:effectLst/>
                <a:latin typeface="Tahoma" panose="020B0604030504040204" pitchFamily="34" charset="0"/>
                <a:ea typeface="+mn-ea"/>
                <a:cs typeface="+mn-cs"/>
              </a:rPr>
            </a:br>
            <a:r>
              <a:rPr lang="en-US" sz="900" b="1" i="0" kern="1200" dirty="0">
                <a:solidFill>
                  <a:schemeClr val="tx1"/>
                </a:solidFill>
                <a:effectLst/>
                <a:latin typeface="Tahoma" panose="020B0604030504040204" pitchFamily="34" charset="0"/>
                <a:ea typeface="+mn-ea"/>
                <a:cs typeface="+mn-cs"/>
              </a:rPr>
              <a:t>Snapshot friendly </a:t>
            </a:r>
            <a:r>
              <a:rPr lang="en-US" sz="900" b="0" i="0" kern="1200" dirty="0">
                <a:solidFill>
                  <a:schemeClr val="tx1"/>
                </a:solidFill>
                <a:effectLst/>
                <a:latin typeface="Tahoma" panose="020B0604030504040204" pitchFamily="34" charset="0"/>
                <a:ea typeface="+mn-ea"/>
                <a:cs typeface="+mn-cs"/>
              </a:rPr>
              <a:t>is the ability for Veeam to leverage storage snapshots where possible as the source of the backup. Thus removing the hindrance of locked files and also any impact on production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295295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#MASTER DECK INFO: &lt;Information about this slide&gt;</a:t>
            </a:r>
          </a:p>
          <a:p>
            <a:r>
              <a:rPr lang="en-US" sz="900"/>
              <a:t>#VERSION: 2020/02/20</a:t>
            </a:r>
          </a:p>
          <a:p>
            <a:r>
              <a:rPr lang="en-US" sz="900" b="0"/>
              <a:t>#EDITS: &lt;What’s changed&gt;</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a:solidFill>
                  <a:schemeClr val="tx1"/>
                </a:solidFill>
                <a:effectLst/>
                <a:latin typeface="Tahoma" panose="020B0604030504040204" pitchFamily="34" charset="0"/>
                <a:ea typeface="+mn-ea"/>
                <a:cs typeface="+mn-cs"/>
              </a:rPr>
              <a:t>- Note: copied from Velocity EMEA deck</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b="1" i="0" kern="1200">
              <a:solidFill>
                <a:schemeClr val="tx1"/>
              </a:solidFill>
              <a:effectLst/>
              <a:latin typeface="Tahoma" panose="020B0604030504040204"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1" i="0" kern="1200">
                <a:solidFill>
                  <a:schemeClr val="tx1"/>
                </a:solidFill>
                <a:effectLst/>
                <a:latin typeface="Tahoma" panose="020B0604030504040204" pitchFamily="34" charset="0"/>
                <a:ea typeface="+mn-ea"/>
                <a:cs typeface="+mn-cs"/>
              </a:rPr>
              <a:t>Flexible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i="0" kern="1200">
                <a:solidFill>
                  <a:schemeClr val="tx1"/>
                </a:solidFill>
                <a:effectLst/>
                <a:latin typeface="Tahoma" panose="020B0604030504040204" pitchFamily="34" charset="0"/>
                <a:ea typeface="+mn-ea"/>
                <a:cs typeface="+mn-cs"/>
              </a:rPr>
              <a:t>There are many types of NAS Systems with many protocols and versions being used across the world to present their unstructured data, with the new enhanced NAS Back up we have the ability to protect SMB NFS but also Windows fileservers and Linux fileservers </a:t>
            </a:r>
            <a:br>
              <a:rPr lang="en-US" sz="900" b="0" i="0" kern="1200">
                <a:solidFill>
                  <a:schemeClr val="tx1"/>
                </a:solidFill>
                <a:effectLst/>
                <a:latin typeface="Tahoma" panose="020B0604030504040204" pitchFamily="34" charset="0"/>
                <a:ea typeface="+mn-ea"/>
                <a:cs typeface="+mn-cs"/>
              </a:rPr>
            </a:br>
            <a:br>
              <a:rPr lang="en-US" sz="900" b="0" i="0" kern="1200">
                <a:solidFill>
                  <a:schemeClr val="tx1"/>
                </a:solidFill>
                <a:effectLst/>
                <a:latin typeface="Tahoma" panose="020B0604030504040204" pitchFamily="34" charset="0"/>
                <a:ea typeface="+mn-ea"/>
                <a:cs typeface="+mn-cs"/>
              </a:rPr>
            </a:br>
            <a:r>
              <a:rPr lang="en-US" sz="900" b="0" i="0" kern="1200">
                <a:solidFill>
                  <a:schemeClr val="tx1"/>
                </a:solidFill>
                <a:effectLst/>
                <a:latin typeface="Tahoma" panose="020B0604030504040204" pitchFamily="34" charset="0"/>
                <a:ea typeface="+mn-ea"/>
                <a:cs typeface="+mn-cs"/>
              </a:rPr>
              <a:t>The unique Veeam </a:t>
            </a:r>
            <a:r>
              <a:rPr lang="en-US" sz="900" b="1" i="0" kern="1200">
                <a:solidFill>
                  <a:schemeClr val="tx1"/>
                </a:solidFill>
                <a:effectLst/>
                <a:latin typeface="Tahoma" panose="020B0604030504040204" pitchFamily="34" charset="0"/>
                <a:ea typeface="+mn-ea"/>
                <a:cs typeface="+mn-cs"/>
              </a:rPr>
              <a:t>change file tracking engine </a:t>
            </a:r>
            <a:r>
              <a:rPr lang="en-US" sz="900" b="0" i="0" kern="1200">
                <a:solidFill>
                  <a:schemeClr val="tx1"/>
                </a:solidFill>
                <a:effectLst/>
                <a:latin typeface="Tahoma" panose="020B0604030504040204" pitchFamily="34" charset="0"/>
                <a:ea typeface="+mn-ea"/>
                <a:cs typeface="+mn-cs"/>
              </a:rPr>
              <a:t>ensures fast incremental backups take place, that only the changes since the last backup are captured but in doing so understanding what has changed since the last backup in an extremely fast and efficient way. With the ability to scale up and down, Veeam file proxies can be added or removed to achieve the desired performance for NAS backup . </a:t>
            </a:r>
            <a:br>
              <a:rPr lang="en-US" sz="900" b="0" i="0" kern="1200">
                <a:solidFill>
                  <a:schemeClr val="tx1"/>
                </a:solidFill>
                <a:effectLst/>
                <a:latin typeface="Tahoma" panose="020B0604030504040204" pitchFamily="34" charset="0"/>
                <a:ea typeface="+mn-ea"/>
                <a:cs typeface="+mn-cs"/>
              </a:rPr>
            </a:br>
            <a:br>
              <a:rPr lang="en-US" sz="900" b="0" i="0" kern="1200">
                <a:solidFill>
                  <a:schemeClr val="tx1"/>
                </a:solidFill>
                <a:effectLst/>
                <a:latin typeface="Tahoma" panose="020B0604030504040204" pitchFamily="34" charset="0"/>
                <a:ea typeface="+mn-ea"/>
                <a:cs typeface="+mn-cs"/>
              </a:rPr>
            </a:br>
            <a:r>
              <a:rPr lang="en-US" sz="900" b="1" i="0" kern="1200">
                <a:solidFill>
                  <a:schemeClr val="tx1"/>
                </a:solidFill>
                <a:effectLst/>
                <a:latin typeface="Tahoma" panose="020B0604030504040204" pitchFamily="34" charset="0"/>
                <a:ea typeface="+mn-ea"/>
                <a:cs typeface="+mn-cs"/>
              </a:rPr>
              <a:t>Snapshot friendly </a:t>
            </a:r>
            <a:r>
              <a:rPr lang="en-US" sz="900" b="0" i="0" kern="1200">
                <a:solidFill>
                  <a:schemeClr val="tx1"/>
                </a:solidFill>
                <a:effectLst/>
                <a:latin typeface="Tahoma" panose="020B0604030504040204" pitchFamily="34" charset="0"/>
                <a:ea typeface="+mn-ea"/>
                <a:cs typeface="+mn-cs"/>
              </a:rPr>
              <a:t>is the ability for Veeam to leverage storage snapshots where possible as the source of the backup. Thus removing the hindrance of locked files and also any impact on production performance.</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82831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2020/02/20</a:t>
            </a:r>
          </a:p>
          <a:p>
            <a:r>
              <a:rPr lang="en-US"/>
              <a:t>#EDITS: &lt;What’s changed&gt;</a:t>
            </a:r>
          </a:p>
          <a:p>
            <a:endParaRPr lang="en-US"/>
          </a:p>
          <a:p>
            <a:endParaRPr lang="en-US"/>
          </a:p>
          <a:p>
            <a:endParaRPr lang="en-NL"/>
          </a:p>
          <a:p>
            <a:endParaRPr lang="en-NL"/>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42701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#MASTER DECK INFO: NAS Backup - Components</a:t>
            </a:r>
          </a:p>
          <a:p>
            <a:r>
              <a:rPr lang="en-US" sz="800" dirty="0"/>
              <a:t>#VERSION: 2020/02/20 – Taran Cunningham</a:t>
            </a:r>
          </a:p>
          <a:p>
            <a:r>
              <a:rPr lang="en-US" sz="800" dirty="0"/>
              <a:t>#EDITS: &lt;What’s changed&gt;</a:t>
            </a:r>
          </a:p>
          <a:p>
            <a:endParaRPr lang="en-US" sz="800" dirty="0"/>
          </a:p>
          <a:p>
            <a:pPr marL="171450" indent="-171450">
              <a:buFontTx/>
              <a:buChar char="-"/>
            </a:pPr>
            <a:r>
              <a:rPr lang="en-US" sz="800" dirty="0"/>
              <a:t>Components involved in NAS backup</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A3E8696-B10A-46AE-BE47-AC3E5B71628D}" type="slidenum">
              <a:rPr kumimoji="0" lang="en-NL"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NL"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159084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#MASTER DECK INFO: NAS Backup – Components - File Share</a:t>
            </a:r>
          </a:p>
          <a:p>
            <a:r>
              <a:rPr lang="en-US" sz="1200"/>
              <a:t>#VERSION: 2020/02/20 – Taran Cunningham</a:t>
            </a:r>
          </a:p>
          <a:p>
            <a:r>
              <a:rPr lang="en-US" sz="1200"/>
              <a:t>#EDITS: &lt;What’s changed&gt;</a:t>
            </a:r>
          </a:p>
          <a:p>
            <a:endParaRPr lang="en-US" sz="1200"/>
          </a:p>
          <a:p>
            <a:pPr marL="171450" indent="-171450">
              <a:buFontTx/>
              <a:buChar char="-"/>
            </a:pPr>
            <a:r>
              <a:rPr lang="en-US" sz="1200"/>
              <a:t>Information about the file share</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6322CBE-5D8D-FA4A-8177-C0DA648B1999}"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965842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9.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6.xm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31844746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ext">
    <p:bg>
      <p:bgPr>
        <a:solidFill>
          <a:srgbClr val="0037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40257656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853024"/>
      </p:ext>
    </p:extLst>
  </p:cSld>
  <p:clrMapOvr>
    <a:masterClrMapping/>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9"/>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3467046"/>
      </p:ext>
    </p:extLst>
  </p:cSld>
  <p:clrMapOvr>
    <a:masterClrMapping/>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0001" y="1018801"/>
            <a:ext cx="8364537" cy="3718149"/>
          </a:xfrm>
        </p:spPr>
        <p:txBody>
          <a:bodyPr>
            <a:noAutofit/>
          </a:bodyPr>
          <a:lstStyle>
            <a:lvl1pPr>
              <a:defRPr>
                <a:solidFill>
                  <a:schemeClr val="tx1">
                    <a:lumMod val="65000"/>
                    <a:lumOff val="35000"/>
                  </a:schemeClr>
                </a:solidFill>
              </a:defRPr>
            </a:lvl1pPr>
            <a:lvl2pPr>
              <a:buClr>
                <a:schemeClr val="tx1">
                  <a:lumMod val="65000"/>
                  <a:lumOff val="35000"/>
                </a:schemeClr>
              </a:buClr>
              <a:defRPr>
                <a:solidFill>
                  <a:schemeClr val="tx1">
                    <a:lumMod val="65000"/>
                    <a:lumOff val="35000"/>
                  </a:schemeClr>
                </a:solidFill>
              </a:defRPr>
            </a:lvl2pPr>
          </a:lstStyle>
          <a:p>
            <a:pPr lvl="0"/>
            <a:r>
              <a:rPr lang="en-US"/>
              <a:t>Click to edit Master text styles</a:t>
            </a:r>
          </a:p>
          <a:p>
            <a:pPr lvl="1"/>
            <a:r>
              <a:rPr lang="en-US"/>
              <a:t>Second level</a:t>
            </a:r>
          </a:p>
        </p:txBody>
      </p:sp>
      <p:sp>
        <p:nvSpPr>
          <p:cNvPr id="2" name="Title 1"/>
          <p:cNvSpPr>
            <a:spLocks noGrp="1"/>
          </p:cNvSpPr>
          <p:nvPr>
            <p:ph type="title"/>
          </p:nvPr>
        </p:nvSpPr>
        <p:spPr>
          <a:xfrm>
            <a:off x="360000" y="171451"/>
            <a:ext cx="8363938" cy="553998"/>
          </a:xfrm>
        </p:spPr>
        <p:txBody>
          <a:bodyPr/>
          <a:lstStyle/>
          <a:p>
            <a:r>
              <a:rPr lang="en-US"/>
              <a:t>Click to edit Master title style</a:t>
            </a:r>
          </a:p>
        </p:txBody>
      </p:sp>
    </p:spTree>
    <p:extLst>
      <p:ext uri="{BB962C8B-B14F-4D97-AF65-F5344CB8AC3E}">
        <p14:creationId xmlns:p14="http://schemas.microsoft.com/office/powerpoint/2010/main" val="730396681"/>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159840"/>
      </p:ext>
    </p:extLst>
  </p:cSld>
  <p:clrMapOvr>
    <a:masterClrMapping/>
  </p:clrMapOvr>
  <p:transition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40"/>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022787"/>
      </p:ext>
    </p:extLst>
  </p:cSld>
  <p:clrMapOvr>
    <a:masterClrMapping/>
  </p:clrMapOvr>
  <p:transition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E76FCE4-4947-4368-B296-E442B74FBFF0}"/>
              </a:ext>
            </a:extLst>
          </p:cNvPr>
          <p:cNvSpPr>
            <a:spLocks noGrp="1"/>
          </p:cNvSpPr>
          <p:nvPr>
            <p:ph type="pic" sz="quarter" idx="10" hasCustomPrompt="1"/>
          </p:nvPr>
        </p:nvSpPr>
        <p:spPr>
          <a:xfrm>
            <a:off x="0" y="0"/>
            <a:ext cx="9144000" cy="5143500"/>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a:lstStyle>
            <a:lvl1pPr marL="0" marR="0" indent="0" algn="l" defTabSz="686030" rtl="0" eaLnBrk="1" fontAlgn="auto" latinLnBrk="0" hangingPunct="1">
              <a:lnSpc>
                <a:spcPct val="90000"/>
              </a:lnSpc>
              <a:spcBef>
                <a:spcPct val="20000"/>
              </a:spcBef>
              <a:spcAft>
                <a:spcPts val="0"/>
              </a:spcAft>
              <a:buClrTx/>
              <a:buSzPct val="90000"/>
              <a:buFont typeface="+mj-lt"/>
              <a:buNone/>
              <a:tabLst/>
              <a:defRPr sz="1600"/>
            </a:lvl1pPr>
          </a:lstStyle>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p:txBody>
      </p:sp>
      <p:sp>
        <p:nvSpPr>
          <p:cNvPr id="2" name="Title Placeholder 1">
            <a:extLst>
              <a:ext uri="{FF2B5EF4-FFF2-40B4-BE49-F238E27FC236}">
                <a16:creationId xmlns:a16="http://schemas.microsoft.com/office/drawing/2014/main" id="{6F1B78CA-C852-440F-8BA5-EB36DD122740}"/>
              </a:ext>
            </a:extLst>
          </p:cNvPr>
          <p:cNvSpPr>
            <a:spLocks noGrp="1"/>
          </p:cNvSpPr>
          <p:nvPr>
            <p:ph type="title"/>
          </p:nvPr>
        </p:nvSpPr>
        <p:spPr>
          <a:xfrm>
            <a:off x="360003" y="2039353"/>
            <a:ext cx="3646514" cy="1006606"/>
          </a:xfrm>
          <a:prstGeom prst="rect">
            <a:avLst/>
          </a:prstGeom>
        </p:spPr>
        <p:txBody>
          <a:bodyPr vert="horz" wrap="square" lIns="0" tIns="0" rIns="0" bIns="0" rtlCol="0" anchor="t">
            <a:spAutoFit/>
          </a:bodyPr>
          <a:lstStyle>
            <a:lvl1pPr>
              <a:defRPr sz="3600"/>
            </a:lvl1pPr>
          </a:lstStyle>
          <a:p>
            <a:r>
              <a:rPr lang="en-US" dirty="0"/>
              <a:t>Click to edit Master title style</a:t>
            </a:r>
          </a:p>
        </p:txBody>
      </p:sp>
      <p:sp>
        <p:nvSpPr>
          <p:cNvPr id="9" name="Text Placeholder 8">
            <a:extLst>
              <a:ext uri="{FF2B5EF4-FFF2-40B4-BE49-F238E27FC236}">
                <a16:creationId xmlns:a16="http://schemas.microsoft.com/office/drawing/2014/main" id="{B5999B23-3FB2-4647-810B-271917018B0C}"/>
              </a:ext>
            </a:extLst>
          </p:cNvPr>
          <p:cNvSpPr>
            <a:spLocks noGrp="1"/>
          </p:cNvSpPr>
          <p:nvPr>
            <p:ph type="body" sz="quarter" idx="11"/>
          </p:nvPr>
        </p:nvSpPr>
        <p:spPr>
          <a:xfrm>
            <a:off x="360002" y="3242510"/>
            <a:ext cx="3658545" cy="1094873"/>
          </a:xfrm>
          <a:prstGeom prst="rect">
            <a:avLst/>
          </a:prstGeom>
        </p:spPr>
        <p:txBody>
          <a:bodyPr/>
          <a:lstStyle>
            <a:lvl1pPr marL="0" indent="0">
              <a:buNone/>
              <a:defRPr sz="2000"/>
            </a:lvl1pPr>
          </a:lstStyle>
          <a:p>
            <a:pPr lvl="0"/>
            <a:r>
              <a:rPr lang="en-US" dirty="0"/>
              <a:t>Click to edit Master text</a:t>
            </a:r>
          </a:p>
        </p:txBody>
      </p:sp>
    </p:spTree>
    <p:extLst>
      <p:ext uri="{BB962C8B-B14F-4D97-AF65-F5344CB8AC3E}">
        <p14:creationId xmlns:p14="http://schemas.microsoft.com/office/powerpoint/2010/main" val="392925427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brigh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1" y="1018801"/>
            <a:ext cx="8395380" cy="3781800"/>
          </a:xfrm>
        </p:spPr>
        <p:txBody>
          <a:bodyPr>
            <a:noAutofit/>
          </a:bodyPr>
          <a:lstStyle>
            <a:lvl1pPr>
              <a:defRPr>
                <a:solidFill>
                  <a:schemeClr val="tx1">
                    <a:lumMod val="75000"/>
                    <a:lumOff val="25000"/>
                  </a:schemeClr>
                </a:solidFill>
              </a:defRPr>
            </a:lvl1pPr>
            <a:lvl2pPr>
              <a:buClr>
                <a:schemeClr val="tx1">
                  <a:lumMod val="75000"/>
                  <a:lumOff val="25000"/>
                </a:schemeClr>
              </a:buClr>
              <a:defRPr>
                <a:solidFill>
                  <a:schemeClr val="tx1">
                    <a:lumMod val="75000"/>
                    <a:lumOff val="25000"/>
                  </a:schemeClr>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FF94289D-CD76-4E0C-A54E-7C67B36C0809}"/>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Tree>
    <p:extLst>
      <p:ext uri="{BB962C8B-B14F-4D97-AF65-F5344CB8AC3E}">
        <p14:creationId xmlns:p14="http://schemas.microsoft.com/office/powerpoint/2010/main" val="166334711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layout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28E1C-002B-4864-BEFA-FD4ED80D516C}"/>
              </a:ext>
            </a:extLst>
          </p:cNvPr>
          <p:cNvSpPr/>
          <p:nvPr userDrawn="1"/>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58776" y="2995862"/>
            <a:ext cx="2594977" cy="1720821"/>
          </a:xfrm>
        </p:spPr>
        <p:txBody>
          <a:bodyPr>
            <a:noAutofit/>
          </a:bodyPr>
          <a:lstStyle>
            <a:lvl1pPr>
              <a:defRPr>
                <a:solidFill>
                  <a:schemeClr val="bg1"/>
                </a:solidFill>
              </a:defRPr>
            </a:lvl1pPr>
            <a:lvl2pPr marL="342900" indent="-342900">
              <a:buClr>
                <a:schemeClr val="bg1"/>
              </a:buClr>
              <a:buFont typeface="Arial" panose="020B0604020202020204" pitchFamily="34" charset="0"/>
              <a:buChar char="•"/>
              <a:defRPr>
                <a:solidFill>
                  <a:schemeClr val="bg1"/>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177C0316-B0C5-4D37-9BAD-04616A389F3C}"/>
              </a:ext>
            </a:extLst>
          </p:cNvPr>
          <p:cNvSpPr txBox="1"/>
          <p:nvPr userDrawn="1"/>
        </p:nvSpPr>
        <p:spPr>
          <a:xfrm>
            <a:off x="3614289" y="4972049"/>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a:xfrm>
            <a:off x="358776" y="1561097"/>
            <a:ext cx="2582946" cy="730919"/>
          </a:xfrm>
        </p:spPr>
        <p:txBody>
          <a:bodyPr/>
          <a:lstStyle>
            <a:lvl1pPr>
              <a:defRPr>
                <a:solidFill>
                  <a:srgbClr val="93EB20"/>
                </a:solidFill>
              </a:defRPr>
            </a:lvl1pPr>
          </a:lstStyle>
          <a:p>
            <a:endParaRPr lang="en-US" dirty="0"/>
          </a:p>
        </p:txBody>
      </p:sp>
      <p:sp>
        <p:nvSpPr>
          <p:cNvPr id="8" name="Text Placeholder 7">
            <a:extLst>
              <a:ext uri="{FF2B5EF4-FFF2-40B4-BE49-F238E27FC236}">
                <a16:creationId xmlns:a16="http://schemas.microsoft.com/office/drawing/2014/main" id="{7591D759-83C1-499A-899D-DD9A97261759}"/>
              </a:ext>
            </a:extLst>
          </p:cNvPr>
          <p:cNvSpPr>
            <a:spLocks noGrp="1"/>
          </p:cNvSpPr>
          <p:nvPr>
            <p:ph type="body" sz="quarter" idx="11"/>
          </p:nvPr>
        </p:nvSpPr>
        <p:spPr>
          <a:xfrm>
            <a:off x="3617089" y="428625"/>
            <a:ext cx="5138291" cy="4356735"/>
          </a:xfrm>
        </p:spPr>
        <p:txBody>
          <a:bodyPr/>
          <a:lstStyle/>
          <a:p>
            <a:pPr lvl="0"/>
            <a:r>
              <a:rPr lang="en-US" dirty="0"/>
              <a:t>Click to edit Master text styles</a:t>
            </a:r>
          </a:p>
        </p:txBody>
      </p:sp>
    </p:spTree>
    <p:extLst>
      <p:ext uri="{BB962C8B-B14F-4D97-AF65-F5344CB8AC3E}">
        <p14:creationId xmlns:p14="http://schemas.microsoft.com/office/powerpoint/2010/main" val="595305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2768183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sp>
        <p:nvSpPr>
          <p:cNvPr id="5" name="Rectangle 4">
            <a:extLst>
              <a:ext uri="{FF2B5EF4-FFF2-40B4-BE49-F238E27FC236}">
                <a16:creationId xmlns:a16="http://schemas.microsoft.com/office/drawing/2014/main" id="{BF79BF37-7EC1-45CF-83A1-3E43BA68674E}"/>
              </a:ext>
            </a:extLst>
          </p:cNvPr>
          <p:cNvSpPr/>
          <p:nvPr userDrawn="1"/>
        </p:nvSpPr>
        <p:spPr>
          <a:xfrm>
            <a:off x="981288" y="929992"/>
            <a:ext cx="4572000" cy="331694"/>
          </a:xfrm>
          <a:prstGeom prst="rect">
            <a:avLst/>
          </a:prstGeom>
        </p:spPr>
        <p:txBody>
          <a:bodyPr>
            <a:spAutoFit/>
          </a:bodyPr>
          <a:lstStyle/>
          <a:p>
            <a:pPr defTabSz="685783">
              <a:lnSpc>
                <a:spcPct val="150000"/>
              </a:lnSpc>
              <a:defRPr/>
            </a:pPr>
            <a:r>
              <a:rPr lang="en-US" sz="1200" dirty="0">
                <a:solidFill>
                  <a:srgbClr val="FFFFFF"/>
                </a:solidFill>
                <a:latin typeface="Tahoma" panose="020B0604030504040204" pitchFamily="34" charset="0"/>
              </a:rPr>
              <a:t>Leader in Cloud Data Management</a:t>
            </a:r>
          </a:p>
        </p:txBody>
      </p:sp>
      <p:pic>
        <p:nvPicPr>
          <p:cNvPr id="6" name="Graphic 8">
            <a:extLst>
              <a:ext uri="{FF2B5EF4-FFF2-40B4-BE49-F238E27FC236}">
                <a16:creationId xmlns:a16="http://schemas.microsoft.com/office/drawing/2014/main" id="{C86547E3-AAF8-422A-8EA7-100759B54945}"/>
              </a:ext>
            </a:extLst>
          </p:cNvPr>
          <p:cNvPicPr>
            <a:picLocks noChangeAspect="1"/>
          </p:cNvPicPr>
          <p:nvPr userDrawn="1"/>
        </p:nvPicPr>
        <p:blipFill>
          <a:blip r:embed="rId4"/>
          <a:stretch>
            <a:fillRect/>
          </a:stretch>
        </p:blipFill>
        <p:spPr>
          <a:xfrm>
            <a:off x="226325" y="67494"/>
            <a:ext cx="3451746" cy="928335"/>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121400" y="464076"/>
            <a:ext cx="2346114" cy="412224"/>
          </a:xfrm>
          <a:prstGeom prst="rect">
            <a:avLst/>
          </a:prstGeom>
        </p:spPr>
      </p:pic>
    </p:spTree>
    <p:extLst>
      <p:ext uri="{BB962C8B-B14F-4D97-AF65-F5344CB8AC3E}">
        <p14:creationId xmlns:p14="http://schemas.microsoft.com/office/powerpoint/2010/main" val="410101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spTree>
    <p:extLst>
      <p:ext uri="{BB962C8B-B14F-4D97-AF65-F5344CB8AC3E}">
        <p14:creationId xmlns:p14="http://schemas.microsoft.com/office/powerpoint/2010/main" val="32397054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0114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450556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2773200295"/>
      </p:ext>
    </p:extLst>
  </p:cSld>
  <p:clrMapOvr>
    <a:masterClrMapping/>
  </p:clrMapOvr>
  <p:transition>
    <p:fade/>
  </p:transition>
  <p:extLst>
    <p:ext uri="{DCECCB84-F9BA-43D5-87BE-67443E8EF086}">
      <p15:sldGuideLst xmlns:p15="http://schemas.microsoft.com/office/powerpoint/2012/main">
        <p15:guide id="1" pos="22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ster_Text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591-6E1C-40AA-9760-4B455CF0826B}"/>
              </a:ext>
            </a:extLst>
          </p:cNvPr>
          <p:cNvSpPr>
            <a:spLocks noGrp="1"/>
          </p:cNvSpPr>
          <p:nvPr>
            <p:ph type="title"/>
          </p:nvPr>
        </p:nvSpPr>
        <p:spPr/>
        <p:txBody>
          <a:bodyPr/>
          <a:lstStyle>
            <a:lvl1pPr>
              <a:defRPr baseline="0">
                <a:solidFill>
                  <a:srgbClr val="93EB20"/>
                </a:solidFill>
              </a:defRPr>
            </a:lvl1pPr>
          </a:lstStyle>
          <a:p>
            <a:r>
              <a:rPr lang="en-US"/>
              <a:t>Click to edit Master title style</a:t>
            </a:r>
            <a:endParaRPr lang="en-NL"/>
          </a:p>
        </p:txBody>
      </p:sp>
      <p:sp>
        <p:nvSpPr>
          <p:cNvPr id="5" name="Text Placeholder 4">
            <a:extLst>
              <a:ext uri="{FF2B5EF4-FFF2-40B4-BE49-F238E27FC236}">
                <a16:creationId xmlns:a16="http://schemas.microsoft.com/office/drawing/2014/main" id="{5D4B8FF1-F0B2-4CF3-BFE0-7D1A282894CC}"/>
              </a:ext>
            </a:extLst>
          </p:cNvPr>
          <p:cNvSpPr>
            <a:spLocks noGrp="1"/>
          </p:cNvSpPr>
          <p:nvPr>
            <p:ph type="body" sz="quarter" idx="11"/>
          </p:nvPr>
        </p:nvSpPr>
        <p:spPr>
          <a:xfrm>
            <a:off x="389335" y="1021556"/>
            <a:ext cx="8364140" cy="1477424"/>
          </a:xfrm>
        </p:spPr>
        <p:txBody>
          <a:bodyPr/>
          <a:lstStyle>
            <a:lvl1pPr>
              <a:defRPr sz="2100" baseline="0">
                <a:solidFill>
                  <a:schemeClr val="bg1"/>
                </a:solidFill>
              </a:defRPr>
            </a:lvl1pPr>
            <a:lvl2pPr>
              <a:defRPr sz="1800" baseline="0">
                <a:solidFill>
                  <a:schemeClr val="bg1"/>
                </a:solidFill>
              </a:defRPr>
            </a:lvl2pPr>
            <a:lvl3pPr>
              <a:defRPr sz="1650">
                <a:solidFill>
                  <a:schemeClr val="bg1"/>
                </a:solidFill>
              </a:defRPr>
            </a:lvl3pPr>
            <a:lvl4pPr>
              <a:defRPr sz="1650">
                <a:solidFill>
                  <a:schemeClr val="bg1"/>
                </a:solidFill>
              </a:defRPr>
            </a:lvl4pPr>
            <a:lvl5pPr>
              <a:defRPr sz="16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41473328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Master_subdevider">
    <p:bg>
      <p:bgPr>
        <a:solidFill>
          <a:srgbClr val="00373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98A9EE3-446A-4AE7-BB0D-58CA43D4A8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3499" y="0"/>
            <a:ext cx="6071209" cy="5143500"/>
          </a:xfrm>
          <a:prstGeom prst="rect">
            <a:avLst/>
          </a:prstGeom>
        </p:spPr>
      </p:pic>
      <p:sp>
        <p:nvSpPr>
          <p:cNvPr id="7" name="Title 1">
            <a:extLst>
              <a:ext uri="{FF2B5EF4-FFF2-40B4-BE49-F238E27FC236}">
                <a16:creationId xmlns:a16="http://schemas.microsoft.com/office/drawing/2014/main" id="{DC6FE373-C9CC-4359-9C82-8EA16623A9C5}"/>
              </a:ext>
            </a:extLst>
          </p:cNvPr>
          <p:cNvSpPr>
            <a:spLocks noGrp="1"/>
          </p:cNvSpPr>
          <p:nvPr>
            <p:ph type="title"/>
          </p:nvPr>
        </p:nvSpPr>
        <p:spPr>
          <a:xfrm>
            <a:off x="389436" y="2196805"/>
            <a:ext cx="6001839" cy="1354217"/>
          </a:xfrm>
        </p:spPr>
        <p:txBody>
          <a:bodyPr/>
          <a:lstStyle>
            <a:lvl1pPr>
              <a:defRPr sz="4400" baseline="0">
                <a:solidFill>
                  <a:srgbClr val="93EB20"/>
                </a:solidFill>
              </a:defRPr>
            </a:lvl1pPr>
          </a:lstStyle>
          <a:p>
            <a:r>
              <a:rPr lang="en-US"/>
              <a:t>Click to edit Master title style</a:t>
            </a:r>
            <a:endParaRPr lang="en-NL"/>
          </a:p>
        </p:txBody>
      </p:sp>
    </p:spTree>
    <p:extLst>
      <p:ext uri="{BB962C8B-B14F-4D97-AF65-F5344CB8AC3E}">
        <p14:creationId xmlns:p14="http://schemas.microsoft.com/office/powerpoint/2010/main" val="34587067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2"/>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1" y="1085852"/>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4031905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8"/>
            <a:ext cx="8363938"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798236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0109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6408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992825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itle 1"/>
          <p:cNvSpPr>
            <a:spLocks noGrp="1"/>
          </p:cNvSpPr>
          <p:nvPr>
            <p:ph type="title"/>
          </p:nvPr>
        </p:nvSpPr>
        <p:spPr>
          <a:xfrm>
            <a:off x="388800" y="288000"/>
            <a:ext cx="7886700" cy="646331"/>
          </a:xfrm>
        </p:spPr>
        <p:txBody>
          <a:bodyPr/>
          <a:lstStyle>
            <a:lvl1pPr>
              <a:defRPr>
                <a:solidFill>
                  <a:srgbClr val="54B948"/>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552258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484318"/>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8"/>
            <a:ext cx="8363938"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7369070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129824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64029075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itle 1"/>
          <p:cNvSpPr>
            <a:spLocks noGrp="1"/>
          </p:cNvSpPr>
          <p:nvPr>
            <p:ph type="title"/>
          </p:nvPr>
        </p:nvSpPr>
        <p:spPr>
          <a:xfrm>
            <a:off x="388800" y="288000"/>
            <a:ext cx="7886700" cy="646331"/>
          </a:xfrm>
        </p:spPr>
        <p:txBody>
          <a:bodyPr/>
          <a:lstStyle>
            <a:lvl1pPr>
              <a:defRPr>
                <a:solidFill>
                  <a:srgbClr val="54B948"/>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6303196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59169953"/>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182488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Master_Title_Only">
    <p:bg>
      <p:bgPr>
        <a:solidFill>
          <a:srgbClr val="00373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Tree>
    <p:extLst>
      <p:ext uri="{BB962C8B-B14F-4D97-AF65-F5344CB8AC3E}">
        <p14:creationId xmlns:p14="http://schemas.microsoft.com/office/powerpoint/2010/main" val="40339896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3" name="Graphic 2">
            <a:extLst>
              <a:ext uri="{FF2B5EF4-FFF2-40B4-BE49-F238E27FC236}">
                <a16:creationId xmlns:a16="http://schemas.microsoft.com/office/drawing/2014/main" id="{E401088D-B0E0-4D6F-A88F-86EA3B28CA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spTree>
    <p:extLst>
      <p:ext uri="{BB962C8B-B14F-4D97-AF65-F5344CB8AC3E}">
        <p14:creationId xmlns:p14="http://schemas.microsoft.com/office/powerpoint/2010/main" val="1270709062"/>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pic>
        <p:nvPicPr>
          <p:cNvPr id="3" name="Graphic 13">
            <a:hlinkClick r:id="rId2" action="ppaction://hlinksldjump"/>
            <a:extLst>
              <a:ext uri="{FF2B5EF4-FFF2-40B4-BE49-F238E27FC236}">
                <a16:creationId xmlns:a16="http://schemas.microsoft.com/office/drawing/2014/main" id="{78BE04A1-1C48-475F-98EF-1438352FB87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18172932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1681127551"/>
      </p:ext>
    </p:extLst>
  </p:cSld>
  <p:clrMapOvr>
    <a:masterClrMapping/>
  </p:clrMapOvr>
  <p:transition>
    <p:fade/>
  </p:transition>
  <p:extLst>
    <p:ext uri="{DCECCB84-F9BA-43D5-87BE-67443E8EF086}">
      <p15:sldGuideLst xmlns:p15="http://schemas.microsoft.com/office/powerpoint/2012/main">
        <p15:guide id="1" pos="22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Master_Text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591-6E1C-40AA-9760-4B455CF0826B}"/>
              </a:ext>
            </a:extLst>
          </p:cNvPr>
          <p:cNvSpPr>
            <a:spLocks noGrp="1"/>
          </p:cNvSpPr>
          <p:nvPr>
            <p:ph type="title"/>
          </p:nvPr>
        </p:nvSpPr>
        <p:spPr/>
        <p:txBody>
          <a:bodyPr/>
          <a:lstStyle>
            <a:lvl1pPr>
              <a:defRPr baseline="0">
                <a:solidFill>
                  <a:srgbClr val="93EB20"/>
                </a:solidFill>
              </a:defRPr>
            </a:lvl1pPr>
          </a:lstStyle>
          <a:p>
            <a:r>
              <a:rPr lang="en-US"/>
              <a:t>Click to edit Master title style</a:t>
            </a:r>
            <a:endParaRPr lang="en-NL"/>
          </a:p>
        </p:txBody>
      </p:sp>
      <p:sp>
        <p:nvSpPr>
          <p:cNvPr id="5" name="Text Placeholder 4">
            <a:extLst>
              <a:ext uri="{FF2B5EF4-FFF2-40B4-BE49-F238E27FC236}">
                <a16:creationId xmlns:a16="http://schemas.microsoft.com/office/drawing/2014/main" id="{5D4B8FF1-F0B2-4CF3-BFE0-7D1A282894CC}"/>
              </a:ext>
            </a:extLst>
          </p:cNvPr>
          <p:cNvSpPr>
            <a:spLocks noGrp="1"/>
          </p:cNvSpPr>
          <p:nvPr>
            <p:ph type="body" sz="quarter" idx="11"/>
          </p:nvPr>
        </p:nvSpPr>
        <p:spPr>
          <a:xfrm>
            <a:off x="389335" y="1021556"/>
            <a:ext cx="8364140" cy="1477424"/>
          </a:xfrm>
        </p:spPr>
        <p:txBody>
          <a:bodyPr/>
          <a:lstStyle>
            <a:lvl1pPr>
              <a:defRPr sz="2100" baseline="0">
                <a:solidFill>
                  <a:schemeClr val="bg1"/>
                </a:solidFill>
              </a:defRPr>
            </a:lvl1pPr>
            <a:lvl2pPr>
              <a:defRPr sz="1800" baseline="0">
                <a:solidFill>
                  <a:schemeClr val="bg1"/>
                </a:solidFill>
              </a:defRPr>
            </a:lvl2pPr>
            <a:lvl3pPr>
              <a:defRPr sz="1650">
                <a:solidFill>
                  <a:schemeClr val="bg1"/>
                </a:solidFill>
              </a:defRPr>
            </a:lvl3pPr>
            <a:lvl4pPr>
              <a:defRPr sz="1650">
                <a:solidFill>
                  <a:schemeClr val="bg1"/>
                </a:solidFill>
              </a:defRPr>
            </a:lvl4pPr>
            <a:lvl5pPr>
              <a:defRPr sz="16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10986072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Master_subdevider">
    <p:bg>
      <p:bgPr>
        <a:solidFill>
          <a:srgbClr val="00373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98A9EE3-446A-4AE7-BB0D-58CA43D4A8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3499" y="0"/>
            <a:ext cx="6071209" cy="5143500"/>
          </a:xfrm>
          <a:prstGeom prst="rect">
            <a:avLst/>
          </a:prstGeom>
        </p:spPr>
      </p:pic>
      <p:sp>
        <p:nvSpPr>
          <p:cNvPr id="7" name="Title 1">
            <a:extLst>
              <a:ext uri="{FF2B5EF4-FFF2-40B4-BE49-F238E27FC236}">
                <a16:creationId xmlns:a16="http://schemas.microsoft.com/office/drawing/2014/main" id="{DC6FE373-C9CC-4359-9C82-8EA16623A9C5}"/>
              </a:ext>
            </a:extLst>
          </p:cNvPr>
          <p:cNvSpPr>
            <a:spLocks noGrp="1"/>
          </p:cNvSpPr>
          <p:nvPr>
            <p:ph type="title"/>
          </p:nvPr>
        </p:nvSpPr>
        <p:spPr>
          <a:xfrm>
            <a:off x="389436" y="2196805"/>
            <a:ext cx="6001839" cy="1354217"/>
          </a:xfrm>
        </p:spPr>
        <p:txBody>
          <a:bodyPr/>
          <a:lstStyle>
            <a:lvl1pPr>
              <a:defRPr sz="4400" baseline="0">
                <a:solidFill>
                  <a:srgbClr val="93EB20"/>
                </a:solidFill>
              </a:defRPr>
            </a:lvl1pPr>
          </a:lstStyle>
          <a:p>
            <a:r>
              <a:rPr lang="en-US"/>
              <a:t>Click to edit Master title style</a:t>
            </a:r>
            <a:endParaRPr lang="en-NL"/>
          </a:p>
        </p:txBody>
      </p:sp>
    </p:spTree>
    <p:extLst>
      <p:ext uri="{BB962C8B-B14F-4D97-AF65-F5344CB8AC3E}">
        <p14:creationId xmlns:p14="http://schemas.microsoft.com/office/powerpoint/2010/main" val="215448845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388938" y="1085852"/>
            <a:ext cx="4111054" cy="3790157"/>
          </a:xfrm>
        </p:spPr>
        <p:txBody>
          <a:bodyPr>
            <a:noAutofit/>
          </a:bodyPr>
          <a:lstStyle/>
          <a:p>
            <a:pPr lvl="0"/>
            <a:r>
              <a:rPr lang="en-US"/>
              <a:t>Click to edit Master text styles</a:t>
            </a:r>
          </a:p>
          <a:p>
            <a:pPr lvl="1"/>
            <a:r>
              <a:rPr lang="en-US"/>
              <a:t>Second level</a:t>
            </a:r>
          </a:p>
        </p:txBody>
      </p:sp>
      <p:sp>
        <p:nvSpPr>
          <p:cNvPr id="7" name="Content Placeholder 6"/>
          <p:cNvSpPr>
            <a:spLocks noGrp="1"/>
          </p:cNvSpPr>
          <p:nvPr>
            <p:ph sz="quarter" idx="11" hasCustomPrompt="1"/>
          </p:nvPr>
        </p:nvSpPr>
        <p:spPr>
          <a:xfrm>
            <a:off x="4644011" y="1085852"/>
            <a:ext cx="4109467" cy="3790157"/>
          </a:xfrm>
        </p:spPr>
        <p:txBody>
          <a:bodyPr>
            <a:noAutofit/>
          </a:bodyPr>
          <a:lstStyle>
            <a:lvl1pPr>
              <a:defRPr/>
            </a:lvl1pPr>
          </a:lstStyle>
          <a:p>
            <a:pPr lvl="0"/>
            <a:r>
              <a:rPr lang="en-US"/>
              <a:t>Click to add an object</a:t>
            </a:r>
          </a:p>
        </p:txBody>
      </p:sp>
    </p:spTree>
    <p:extLst>
      <p:ext uri="{BB962C8B-B14F-4D97-AF65-F5344CB8AC3E}">
        <p14:creationId xmlns:p14="http://schemas.microsoft.com/office/powerpoint/2010/main" val="26538746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238" y="2197802"/>
            <a:ext cx="8423524" cy="923330"/>
          </a:xfrm>
          <a:prstGeom prst="rect">
            <a:avLst/>
          </a:prstGeom>
        </p:spPr>
        <p:txBody>
          <a:bodyPr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Click to edit title style</a:t>
            </a:r>
          </a:p>
        </p:txBody>
      </p:sp>
      <p:pic>
        <p:nvPicPr>
          <p:cNvPr id="5" name="Graphic 4">
            <a:extLst>
              <a:ext uri="{FF2B5EF4-FFF2-40B4-BE49-F238E27FC236}">
                <a16:creationId xmlns:a16="http://schemas.microsoft.com/office/drawing/2014/main" id="{8AF627C6-A4A1-4D97-B15F-C05B3A191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4785" y="3972241"/>
            <a:ext cx="1514429" cy="271079"/>
          </a:xfrm>
          <a:prstGeom prst="rect">
            <a:avLst/>
          </a:prstGeom>
        </p:spPr>
      </p:pic>
    </p:spTree>
    <p:extLst>
      <p:ext uri="{BB962C8B-B14F-4D97-AF65-F5344CB8AC3E}">
        <p14:creationId xmlns:p14="http://schemas.microsoft.com/office/powerpoint/2010/main" val="3799934701"/>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2494567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16F5DF79-AEAE-4A36-B2F0-9349336369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pic>
        <p:nvPicPr>
          <p:cNvPr id="7" name="Graphic 13">
            <a:hlinkClick r:id="rId4" action="ppaction://hlinksldjump"/>
            <a:extLst>
              <a:ext uri="{FF2B5EF4-FFF2-40B4-BE49-F238E27FC236}">
                <a16:creationId xmlns:a16="http://schemas.microsoft.com/office/drawing/2014/main" id="{19C3BA30-68D5-432F-B05A-D9F03B0A86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4536917"/>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3" name="Graphic 2">
            <a:extLst>
              <a:ext uri="{FF2B5EF4-FFF2-40B4-BE49-F238E27FC236}">
                <a16:creationId xmlns:a16="http://schemas.microsoft.com/office/drawing/2014/main" id="{E401088D-B0E0-4D6F-A88F-86EA3B28CA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spTree>
    <p:extLst>
      <p:ext uri="{BB962C8B-B14F-4D97-AF65-F5344CB8AC3E}">
        <p14:creationId xmlns:p14="http://schemas.microsoft.com/office/powerpoint/2010/main" val="1920629719"/>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329111379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238" y="2197802"/>
            <a:ext cx="8423524" cy="923330"/>
          </a:xfrm>
          <a:prstGeom prst="rect">
            <a:avLst/>
          </a:prstGeom>
        </p:spPr>
        <p:txBody>
          <a:bodyPr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Click to edit title style</a:t>
            </a:r>
          </a:p>
        </p:txBody>
      </p:sp>
      <p:pic>
        <p:nvPicPr>
          <p:cNvPr id="5" name="Graphic 4">
            <a:extLst>
              <a:ext uri="{FF2B5EF4-FFF2-40B4-BE49-F238E27FC236}">
                <a16:creationId xmlns:a16="http://schemas.microsoft.com/office/drawing/2014/main" id="{8AF627C6-A4A1-4D97-B15F-C05B3A191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4785" y="3972241"/>
            <a:ext cx="1514429" cy="271079"/>
          </a:xfrm>
          <a:prstGeom prst="rect">
            <a:avLst/>
          </a:prstGeom>
        </p:spPr>
      </p:pic>
    </p:spTree>
    <p:extLst>
      <p:ext uri="{BB962C8B-B14F-4D97-AF65-F5344CB8AC3E}">
        <p14:creationId xmlns:p14="http://schemas.microsoft.com/office/powerpoint/2010/main" val="26955268"/>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38282929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 Target="../slides/slide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 Target="../slides/slide6.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slide" Target="../slides/slide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2.sv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png"/><Relationship Id="rId5" Type="http://schemas.openxmlformats.org/officeDocument/2006/relationships/slideLayout" Target="../slideLayouts/slideLayout23.xml"/><Relationship Id="rId10" Type="http://schemas.openxmlformats.org/officeDocument/2006/relationships/slide" Target="../slides/slide6.xml"/><Relationship Id="rId4" Type="http://schemas.openxmlformats.org/officeDocument/2006/relationships/slideLayout" Target="../slideLayouts/slideLayout22.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 Target="../slides/slide6.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8.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2.sv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image" Target="../media/image2.sv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1.png"/><Relationship Id="rId2" Type="http://schemas.openxmlformats.org/officeDocument/2006/relationships/slideLayout" Target="../slideLayouts/slideLayout33.xml"/><Relationship Id="rId16" Type="http://schemas.openxmlformats.org/officeDocument/2006/relationships/slide" Target="../slides/slide6.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9.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6" name="Group 15"/>
          <p:cNvGrpSpPr/>
          <p:nvPr/>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4" name="Graphic 13">
            <a:hlinkClick r:id="rId7" action="ppaction://hlinksldjump"/>
            <a:extLst>
              <a:ext uri="{FF2B5EF4-FFF2-40B4-BE49-F238E27FC236}">
                <a16:creationId xmlns:a16="http://schemas.microsoft.com/office/drawing/2014/main" id="{5DF8CDE8-BEBB-4039-9EBE-53D33502A76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196874270"/>
      </p:ext>
    </p:extLst>
  </p:cSld>
  <p:clrMap bg1="lt1" tx1="dk1" bg2="lt2" tx2="dk2" accent1="accent1" accent2="accent2" accent3="accent3" accent4="accent4" accent5="accent5" accent6="accent6" hlink="hlink" folHlink="folHlink"/>
  <p:sldLayoutIdLst>
    <p:sldLayoutId id="2147483761" r:id="rId1"/>
    <p:sldLayoutId id="2147483788" r:id="rId2"/>
    <p:sldLayoutId id="2147483789" r:id="rId3"/>
    <p:sldLayoutId id="2147483762" r:id="rId4"/>
    <p:sldLayoutId id="2147483781"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grpSp>
        <p:nvGrpSpPr>
          <p:cNvPr id="15" name="Group 14"/>
          <p:cNvGrpSpPr/>
          <p:nvPr/>
        </p:nvGrpSpPr>
        <p:grpSpPr>
          <a:xfrm rot="16200000">
            <a:off x="-1151128" y="454562"/>
            <a:ext cx="1429486" cy="520365"/>
            <a:chOff x="-2069182" y="-579662"/>
            <a:chExt cx="1429486" cy="520365"/>
          </a:xfrm>
        </p:grpSpPr>
        <p:grpSp>
          <p:nvGrpSpPr>
            <p:cNvPr id="16" name="Group 15"/>
            <p:cNvGrpSpPr/>
            <p:nvPr/>
          </p:nvGrpSpPr>
          <p:grpSpPr>
            <a:xfrm>
              <a:off x="-2069182" y="-297545"/>
              <a:ext cx="1429486" cy="238248"/>
              <a:chOff x="-2060858" y="2411918"/>
              <a:chExt cx="1917983" cy="319664"/>
            </a:xfrm>
          </p:grpSpPr>
          <p:sp>
            <p:nvSpPr>
              <p:cNvPr id="18" name="Rectangle 17"/>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Rectangle 18"/>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7" name="TextBox 16"/>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1" name="Graphic 13">
            <a:hlinkClick r:id="rId7" action="ppaction://hlinksldjump"/>
            <a:extLst>
              <a:ext uri="{FF2B5EF4-FFF2-40B4-BE49-F238E27FC236}">
                <a16:creationId xmlns:a16="http://schemas.microsoft.com/office/drawing/2014/main" id="{2506FB5F-8AF2-4006-973B-9C70E7EE503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22454448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82" r:id="rId5"/>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7">
          <p15:clr>
            <a:srgbClr val="F26B43"/>
          </p15:clr>
        </p15:guide>
        <p15:guide id="2" pos="227">
          <p15:clr>
            <a:srgbClr val="F26B43"/>
          </p15:clr>
        </p15:guide>
        <p15:guide id="3" pos="5524">
          <p15:clr>
            <a:srgbClr val="F26B43"/>
          </p15:clr>
        </p15:guide>
        <p15:guide id="4" orient="horz" pos="30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1" y="1019147"/>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1" y="4963256"/>
            <a:ext cx="3667671"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700"/>
            <a:ext cx="795089" cy="1882737"/>
            <a:chOff x="-811997" y="62700"/>
            <a:chExt cx="795088" cy="1882736"/>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0"/>
              <a:ext cx="795088"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4" y="2083494"/>
            <a:ext cx="729571" cy="1768867"/>
            <a:chOff x="-905773" y="2083493"/>
            <a:chExt cx="729570" cy="1768867"/>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0" y="3103224"/>
              <a:ext cx="219612"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3"/>
              <a:ext cx="589904"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90"/>
              <a:ext cx="213200"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5" action="ppaction://hlinksldjump"/>
            <a:extLst>
              <a:ext uri="{FF2B5EF4-FFF2-40B4-BE49-F238E27FC236}">
                <a16:creationId xmlns:a16="http://schemas.microsoft.com/office/drawing/2014/main" id="{65A078BD-154D-41AC-974D-0FD20FD6C2C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97790595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Lst>
  <p:transition advClick="0">
    <p:fade/>
  </p:transition>
  <p:txStyles>
    <p:titleStyle>
      <a:lvl1pPr algn="l" defTabSz="686013"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13" rtl="0" eaLnBrk="1" latinLnBrk="0" hangingPunct="1">
        <a:defRPr sz="1400" kern="1200">
          <a:solidFill>
            <a:schemeClr val="tx1"/>
          </a:solidFill>
          <a:latin typeface="+mn-lt"/>
          <a:ea typeface="+mn-ea"/>
          <a:cs typeface="+mn-cs"/>
        </a:defRPr>
      </a:lvl1pPr>
      <a:lvl2pPr marL="343007" algn="l" defTabSz="686013" rtl="0" eaLnBrk="1" latinLnBrk="0" hangingPunct="1">
        <a:defRPr sz="1400" kern="1200">
          <a:solidFill>
            <a:schemeClr val="tx1"/>
          </a:solidFill>
          <a:latin typeface="+mn-lt"/>
          <a:ea typeface="+mn-ea"/>
          <a:cs typeface="+mn-cs"/>
        </a:defRPr>
      </a:lvl2pPr>
      <a:lvl3pPr marL="686013" algn="l" defTabSz="686013" rtl="0" eaLnBrk="1" latinLnBrk="0" hangingPunct="1">
        <a:defRPr sz="1400" kern="1200">
          <a:solidFill>
            <a:schemeClr val="tx1"/>
          </a:solidFill>
          <a:latin typeface="+mn-lt"/>
          <a:ea typeface="+mn-ea"/>
          <a:cs typeface="+mn-cs"/>
        </a:defRPr>
      </a:lvl3pPr>
      <a:lvl4pPr marL="1029018" algn="l" defTabSz="686013" rtl="0" eaLnBrk="1" latinLnBrk="0" hangingPunct="1">
        <a:defRPr sz="1400" kern="1200">
          <a:solidFill>
            <a:schemeClr val="tx1"/>
          </a:solidFill>
          <a:latin typeface="+mn-lt"/>
          <a:ea typeface="+mn-ea"/>
          <a:cs typeface="+mn-cs"/>
        </a:defRPr>
      </a:lvl4pPr>
      <a:lvl5pPr marL="1372026" algn="l" defTabSz="686013" rtl="0" eaLnBrk="1" latinLnBrk="0" hangingPunct="1">
        <a:defRPr sz="1400" kern="1200">
          <a:solidFill>
            <a:schemeClr val="tx1"/>
          </a:solidFill>
          <a:latin typeface="+mn-lt"/>
          <a:ea typeface="+mn-ea"/>
          <a:cs typeface="+mn-cs"/>
        </a:defRPr>
      </a:lvl5pPr>
      <a:lvl6pPr marL="1715032" algn="l" defTabSz="686013" rtl="0" eaLnBrk="1" latinLnBrk="0" hangingPunct="1">
        <a:defRPr sz="1400" kern="1200">
          <a:solidFill>
            <a:schemeClr val="tx1"/>
          </a:solidFill>
          <a:latin typeface="+mn-lt"/>
          <a:ea typeface="+mn-ea"/>
          <a:cs typeface="+mn-cs"/>
        </a:defRPr>
      </a:lvl6pPr>
      <a:lvl7pPr marL="2058038" algn="l" defTabSz="686013" rtl="0" eaLnBrk="1" latinLnBrk="0" hangingPunct="1">
        <a:defRPr sz="1400" kern="1200">
          <a:solidFill>
            <a:schemeClr val="tx1"/>
          </a:solidFill>
          <a:latin typeface="+mn-lt"/>
          <a:ea typeface="+mn-ea"/>
          <a:cs typeface="+mn-cs"/>
        </a:defRPr>
      </a:lvl7pPr>
      <a:lvl8pPr marL="2401044" algn="l" defTabSz="686013" rtl="0" eaLnBrk="1" latinLnBrk="0" hangingPunct="1">
        <a:defRPr sz="1400" kern="1200">
          <a:solidFill>
            <a:schemeClr val="tx1"/>
          </a:solidFill>
          <a:latin typeface="+mn-lt"/>
          <a:ea typeface="+mn-ea"/>
          <a:cs typeface="+mn-cs"/>
        </a:defRPr>
      </a:lvl8pPr>
      <a:lvl9pPr marL="2744051" algn="l" defTabSz="68601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2" y="1019148"/>
            <a:ext cx="8363937" cy="307777"/>
          </a:xfrm>
          <a:prstGeom prst="rect">
            <a:avLst/>
          </a:prstGeom>
        </p:spPr>
        <p:txBody>
          <a:bodyPr vert="horz" wrap="square" lIns="0" tIns="0" rIns="0" bIns="0" rtlCol="0">
            <a:spAutoFit/>
          </a:bodyPr>
          <a:lstStyle/>
          <a:p>
            <a:pPr lvl="0"/>
            <a:endParaRPr lang="en-US"/>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699"/>
            <a:ext cx="795089" cy="1882738"/>
            <a:chOff x="-811997" y="62699"/>
            <a:chExt cx="795088" cy="1882737"/>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699"/>
              <a:ext cx="795088" cy="430887"/>
            </a:xfrm>
            <a:prstGeom prst="rect">
              <a:avLst/>
            </a:prstGeom>
            <a:noFill/>
          </p:spPr>
          <p:txBody>
            <a:bodyPr wrap="none" lIns="0" tIns="0" rIns="0" bIns="0" rtlCol="0" anchor="ctr">
              <a:spAutoFit/>
            </a:bodyPr>
            <a:lstStyle/>
            <a:p>
              <a:r>
                <a:rPr lang="en-US" sz="700">
                  <a:solidFill>
                    <a:schemeClr val="tx1">
                      <a:lumMod val="75000"/>
                      <a:lumOff val="25000"/>
                    </a:schemeClr>
                  </a:solidFill>
                  <a:latin typeface="+mj-lt"/>
                </a:rPr>
                <a:t>Use an eyedropper </a:t>
              </a:r>
              <a:br>
                <a:rPr lang="en-US" sz="700">
                  <a:solidFill>
                    <a:schemeClr val="tx1">
                      <a:lumMod val="75000"/>
                      <a:lumOff val="25000"/>
                    </a:schemeClr>
                  </a:solidFill>
                  <a:latin typeface="+mj-lt"/>
                </a:rPr>
              </a:br>
              <a:r>
                <a:rPr lang="en-US" sz="700">
                  <a:solidFill>
                    <a:schemeClr val="tx1">
                      <a:lumMod val="75000"/>
                      <a:lumOff val="25000"/>
                    </a:schemeClr>
                  </a:solidFill>
                  <a:latin typeface="+mj-lt"/>
                </a:rPr>
                <a:t>to choose one of </a:t>
              </a:r>
              <a:br>
                <a:rPr lang="en-US" sz="700">
                  <a:solidFill>
                    <a:schemeClr val="tx1">
                      <a:lumMod val="75000"/>
                      <a:lumOff val="25000"/>
                    </a:schemeClr>
                  </a:solidFill>
                  <a:latin typeface="+mj-lt"/>
                </a:rPr>
              </a:br>
              <a:r>
                <a:rPr lang="en-US" sz="700" b="1">
                  <a:solidFill>
                    <a:schemeClr val="tx1">
                      <a:lumMod val="75000"/>
                      <a:lumOff val="25000"/>
                    </a:schemeClr>
                  </a:solidFill>
                  <a:latin typeface="+mj-lt"/>
                </a:rPr>
                <a:t>Veeam corporate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3" y="2083495"/>
            <a:ext cx="729570" cy="1768866"/>
            <a:chOff x="-905772" y="2083494"/>
            <a:chExt cx="729569" cy="1768866"/>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1" y="3103224"/>
              <a:ext cx="219612"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2" y="3391253"/>
              <a:ext cx="428001" cy="215444"/>
            </a:xfrm>
            <a:prstGeom prst="rect">
              <a:avLst/>
            </a:prstGeom>
            <a:noFill/>
          </p:spPr>
          <p:txBody>
            <a:bodyPr wrap="none" lIns="0" tIns="0" rIns="0" bIns="0" rtlCol="0" anchor="ctr">
              <a:spAutoFit/>
            </a:bodyPr>
            <a:lstStyle/>
            <a:p>
              <a:pPr algn="r"/>
              <a:r>
                <a:rPr lang="en-US" sz="700">
                  <a:gradFill>
                    <a:gsLst>
                      <a:gs pos="0">
                        <a:schemeClr val="tx1"/>
                      </a:gs>
                      <a:gs pos="86000">
                        <a:schemeClr val="tx1"/>
                      </a:gs>
                    </a:gsLst>
                    <a:lin ang="5400000" scaled="0"/>
                  </a:gradFill>
                  <a:latin typeface="+mj-lt"/>
                </a:rPr>
                <a:t>Arrows,</a:t>
              </a:r>
              <a:br>
                <a:rPr lang="en-US" sz="700">
                  <a:gradFill>
                    <a:gsLst>
                      <a:gs pos="0">
                        <a:schemeClr val="tx1"/>
                      </a:gs>
                      <a:gs pos="86000">
                        <a:schemeClr val="tx1"/>
                      </a:gs>
                    </a:gsLst>
                    <a:lin ang="5400000" scaled="0"/>
                  </a:gradFill>
                  <a:latin typeface="+mj-lt"/>
                </a:rPr>
              </a:br>
              <a:r>
                <a:rPr lang="en-US" sz="70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4"/>
              <a:ext cx="589904" cy="323165"/>
            </a:xfrm>
            <a:prstGeom prst="rect">
              <a:avLst/>
            </a:prstGeom>
            <a:noFill/>
          </p:spPr>
          <p:txBody>
            <a:bodyPr wrap="none" lIns="0" tIns="0" rIns="0" bIns="0" rtlCol="0" anchor="ctr">
              <a:spAutoFit/>
            </a:bodyPr>
            <a:lstStyle/>
            <a:p>
              <a:pPr algn="l"/>
              <a:r>
                <a:rPr lang="en-US" sz="700" b="1">
                  <a:solidFill>
                    <a:schemeClr val="tx1">
                      <a:lumMod val="75000"/>
                      <a:lumOff val="25000"/>
                    </a:schemeClr>
                  </a:solidFill>
                  <a:latin typeface="+mj-lt"/>
                </a:rPr>
                <a:t>Colors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for 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2" y="2496991"/>
              <a:ext cx="213200"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Icons</a:t>
              </a:r>
            </a:p>
          </p:txBody>
        </p:sp>
      </p:grpSp>
      <p:pic>
        <p:nvPicPr>
          <p:cNvPr id="23" name="Graphic 13">
            <a:hlinkClick r:id="rId4" action="ppaction://hlinksldjump"/>
            <a:extLst>
              <a:ext uri="{FF2B5EF4-FFF2-40B4-BE49-F238E27FC236}">
                <a16:creationId xmlns:a16="http://schemas.microsoft.com/office/drawing/2014/main" id="{46A0574C-0630-4BB1-A68C-51E9A2852CF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9850709"/>
      </p:ext>
    </p:extLst>
  </p:cSld>
  <p:clrMap bg1="lt1" tx1="dk1" bg2="lt2" tx2="dk2" accent1="accent1" accent2="accent2" accent3="accent3" accent4="accent4" accent5="accent5" accent6="accent6" hlink="hlink" folHlink="folHlink"/>
  <p:sldLayoutIdLst>
    <p:sldLayoutId id="2147483784" r:id="rId1"/>
    <p:sldLayoutId id="2147483785" r:id="rId2"/>
  </p:sldLayoutIdLst>
  <p:transition advClick="0">
    <p:fade/>
  </p:transition>
  <p:txStyles>
    <p:titleStyle>
      <a:lvl1pPr algn="l" defTabSz="685996"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5996"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1" indent="-266681" algn="l" defTabSz="685996"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23" indent="-213192" algn="l" defTabSz="685996"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08" indent="-167934" algn="l" defTabSz="685996" rtl="0" eaLnBrk="1" latinLnBrk="0" hangingPunct="1">
        <a:lnSpc>
          <a:spcPct val="90000"/>
        </a:lnSpc>
        <a:spcBef>
          <a:spcPct val="20000"/>
        </a:spcBef>
        <a:buSzPct val="90000"/>
        <a:buFont typeface="Arial" pitchFamily="34" charset="0"/>
        <a:buChar char="•"/>
        <a:tabLst>
          <a:tab pos="686023"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03" indent="-172698" algn="l" defTabSz="68599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488"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485"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484"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481"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96" rtl="0" eaLnBrk="1" latinLnBrk="0" hangingPunct="1">
        <a:defRPr sz="1400" kern="1200">
          <a:solidFill>
            <a:schemeClr val="tx1"/>
          </a:solidFill>
          <a:latin typeface="+mn-lt"/>
          <a:ea typeface="+mn-ea"/>
          <a:cs typeface="+mn-cs"/>
        </a:defRPr>
      </a:lvl1pPr>
      <a:lvl2pPr marL="342998" algn="l" defTabSz="685996" rtl="0" eaLnBrk="1" latinLnBrk="0" hangingPunct="1">
        <a:defRPr sz="1400" kern="1200">
          <a:solidFill>
            <a:schemeClr val="tx1"/>
          </a:solidFill>
          <a:latin typeface="+mn-lt"/>
          <a:ea typeface="+mn-ea"/>
          <a:cs typeface="+mn-cs"/>
        </a:defRPr>
      </a:lvl2pPr>
      <a:lvl3pPr marL="685996" algn="l" defTabSz="685996" rtl="0" eaLnBrk="1" latinLnBrk="0" hangingPunct="1">
        <a:defRPr sz="1400" kern="1200">
          <a:solidFill>
            <a:schemeClr val="tx1"/>
          </a:solidFill>
          <a:latin typeface="+mn-lt"/>
          <a:ea typeface="+mn-ea"/>
          <a:cs typeface="+mn-cs"/>
        </a:defRPr>
      </a:lvl3pPr>
      <a:lvl4pPr marL="1028993" algn="l" defTabSz="685996" rtl="0" eaLnBrk="1" latinLnBrk="0" hangingPunct="1">
        <a:defRPr sz="1400" kern="1200">
          <a:solidFill>
            <a:schemeClr val="tx1"/>
          </a:solidFill>
          <a:latin typeface="+mn-lt"/>
          <a:ea typeface="+mn-ea"/>
          <a:cs typeface="+mn-cs"/>
        </a:defRPr>
      </a:lvl4pPr>
      <a:lvl5pPr marL="1371992" algn="l" defTabSz="685996" rtl="0" eaLnBrk="1" latinLnBrk="0" hangingPunct="1">
        <a:defRPr sz="1400" kern="1200">
          <a:solidFill>
            <a:schemeClr val="tx1"/>
          </a:solidFill>
          <a:latin typeface="+mn-lt"/>
          <a:ea typeface="+mn-ea"/>
          <a:cs typeface="+mn-cs"/>
        </a:defRPr>
      </a:lvl5pPr>
      <a:lvl6pPr marL="1714989" algn="l" defTabSz="685996" rtl="0" eaLnBrk="1" latinLnBrk="0" hangingPunct="1">
        <a:defRPr sz="1400" kern="1200">
          <a:solidFill>
            <a:schemeClr val="tx1"/>
          </a:solidFill>
          <a:latin typeface="+mn-lt"/>
          <a:ea typeface="+mn-ea"/>
          <a:cs typeface="+mn-cs"/>
        </a:defRPr>
      </a:lvl6pPr>
      <a:lvl7pPr marL="2057987" algn="l" defTabSz="685996" rtl="0" eaLnBrk="1" latinLnBrk="0" hangingPunct="1">
        <a:defRPr sz="1400" kern="1200">
          <a:solidFill>
            <a:schemeClr val="tx1"/>
          </a:solidFill>
          <a:latin typeface="+mn-lt"/>
          <a:ea typeface="+mn-ea"/>
          <a:cs typeface="+mn-cs"/>
        </a:defRPr>
      </a:lvl7pPr>
      <a:lvl8pPr marL="2400984" algn="l" defTabSz="685996" rtl="0" eaLnBrk="1" latinLnBrk="0" hangingPunct="1">
        <a:defRPr sz="1400" kern="1200">
          <a:solidFill>
            <a:schemeClr val="tx1"/>
          </a:solidFill>
          <a:latin typeface="+mn-lt"/>
          <a:ea typeface="+mn-ea"/>
          <a:cs typeface="+mn-cs"/>
        </a:defRPr>
      </a:lvl8pPr>
      <a:lvl9pPr marL="2743982" algn="l" defTabSz="685996"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BD9F955-6D8F-4881-B223-2DEE49014D2D}"/>
              </a:ext>
            </a:extLst>
          </p:cNvPr>
          <p:cNvPicPr>
            <a:picLocks noChangeAspect="1"/>
          </p:cNvPicPr>
          <p:nvPr userDrawn="1"/>
        </p:nvPicPr>
        <p:blipFill>
          <a:blip r:embed="rId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37" name="Group 136">
            <a:extLst>
              <a:ext uri="{FF2B5EF4-FFF2-40B4-BE49-F238E27FC236}">
                <a16:creationId xmlns:a16="http://schemas.microsoft.com/office/drawing/2014/main" id="{A4A49C97-BAB7-43A4-A3AE-1DBF289959BA}"/>
              </a:ext>
            </a:extLst>
          </p:cNvPr>
          <p:cNvGrpSpPr/>
          <p:nvPr userDrawn="1"/>
        </p:nvGrpSpPr>
        <p:grpSpPr>
          <a:xfrm>
            <a:off x="-1329489" y="-478614"/>
            <a:ext cx="1167802" cy="5213926"/>
            <a:chOff x="-1329489" y="-478614"/>
            <a:chExt cx="1167802" cy="5213926"/>
          </a:xfrm>
        </p:grpSpPr>
        <p:sp>
          <p:nvSpPr>
            <p:cNvPr id="138" name="Rectangle 137">
              <a:extLst>
                <a:ext uri="{FF2B5EF4-FFF2-40B4-BE49-F238E27FC236}">
                  <a16:creationId xmlns:a16="http://schemas.microsoft.com/office/drawing/2014/main" id="{2698281A-0427-424E-BCA4-9E48AD0C4240}"/>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9" name="Rectangle 138">
              <a:extLst>
                <a:ext uri="{FF2B5EF4-FFF2-40B4-BE49-F238E27FC236}">
                  <a16:creationId xmlns:a16="http://schemas.microsoft.com/office/drawing/2014/main" id="{74B2360D-56F5-42A0-89CB-95E34D867F01}"/>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0" name="Rectangle 139">
              <a:extLst>
                <a:ext uri="{FF2B5EF4-FFF2-40B4-BE49-F238E27FC236}">
                  <a16:creationId xmlns:a16="http://schemas.microsoft.com/office/drawing/2014/main" id="{E55C7C98-B37C-4DCE-85A9-008A66AF1BA8}"/>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3257485D-4307-4863-B469-D8A4BEBE9711}"/>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33123775-41FB-49B8-80F5-0EF11C205D16}"/>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BFEA0CDD-5C24-4F47-B7D1-05AC155A5479}"/>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550E62CB-3595-4297-AE2C-4944081D108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5" name="TextBox 144">
              <a:extLst>
                <a:ext uri="{FF2B5EF4-FFF2-40B4-BE49-F238E27FC236}">
                  <a16:creationId xmlns:a16="http://schemas.microsoft.com/office/drawing/2014/main" id="{B7169491-A982-41BC-A4A1-D8D59C50D68F}"/>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6" name="TextBox 145">
              <a:extLst>
                <a:ext uri="{FF2B5EF4-FFF2-40B4-BE49-F238E27FC236}">
                  <a16:creationId xmlns:a16="http://schemas.microsoft.com/office/drawing/2014/main" id="{27E9CFE7-22AB-4C6D-AB47-C525D6BE4B9D}"/>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7" name="TextBox 146">
              <a:extLst>
                <a:ext uri="{FF2B5EF4-FFF2-40B4-BE49-F238E27FC236}">
                  <a16:creationId xmlns:a16="http://schemas.microsoft.com/office/drawing/2014/main" id="{E17C5DEB-9504-45BA-BF00-04F05DFB2524}"/>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48" name="Rectangle 147">
              <a:extLst>
                <a:ext uri="{FF2B5EF4-FFF2-40B4-BE49-F238E27FC236}">
                  <a16:creationId xmlns:a16="http://schemas.microsoft.com/office/drawing/2014/main" id="{2A353C14-CDB4-450F-83F3-398D8C444489}"/>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9" name="Rectangle 148">
              <a:extLst>
                <a:ext uri="{FF2B5EF4-FFF2-40B4-BE49-F238E27FC236}">
                  <a16:creationId xmlns:a16="http://schemas.microsoft.com/office/drawing/2014/main" id="{64906E41-118D-43E0-B48E-898CD71944B0}"/>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0" name="Rectangle 149">
              <a:extLst>
                <a:ext uri="{FF2B5EF4-FFF2-40B4-BE49-F238E27FC236}">
                  <a16:creationId xmlns:a16="http://schemas.microsoft.com/office/drawing/2014/main" id="{606182EA-61D3-4671-B91B-6F9FCD4655C0}"/>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EE6774B1-FAB6-42E2-91C1-68B44EE21BD3}"/>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TextBox 151">
              <a:extLst>
                <a:ext uri="{FF2B5EF4-FFF2-40B4-BE49-F238E27FC236}">
                  <a16:creationId xmlns:a16="http://schemas.microsoft.com/office/drawing/2014/main" id="{DD302651-502B-4DE0-A4FE-E4FACE16302A}"/>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3" name="Rectangle 152">
              <a:extLst>
                <a:ext uri="{FF2B5EF4-FFF2-40B4-BE49-F238E27FC236}">
                  <a16:creationId xmlns:a16="http://schemas.microsoft.com/office/drawing/2014/main" id="{3AF2305F-6AD7-409E-BAFF-83675B46FC1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3CB4AAE2-7825-48CF-A172-9ABB7D96443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5" name="TextBox 154">
              <a:extLst>
                <a:ext uri="{FF2B5EF4-FFF2-40B4-BE49-F238E27FC236}">
                  <a16:creationId xmlns:a16="http://schemas.microsoft.com/office/drawing/2014/main" id="{798E00E2-14C5-49FF-BFAE-52BA1113F8FC}"/>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6" name="TextBox 155">
              <a:extLst>
                <a:ext uri="{FF2B5EF4-FFF2-40B4-BE49-F238E27FC236}">
                  <a16:creationId xmlns:a16="http://schemas.microsoft.com/office/drawing/2014/main" id="{EAB3E78E-FA11-4F29-8255-7D0ABBEB6FD8}"/>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7" name="TextBox 156">
              <a:extLst>
                <a:ext uri="{FF2B5EF4-FFF2-40B4-BE49-F238E27FC236}">
                  <a16:creationId xmlns:a16="http://schemas.microsoft.com/office/drawing/2014/main" id="{154A90AD-2FCA-4B92-967B-FCB2772A7B58}"/>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58" name="TextBox 157">
              <a:extLst>
                <a:ext uri="{FF2B5EF4-FFF2-40B4-BE49-F238E27FC236}">
                  <a16:creationId xmlns:a16="http://schemas.microsoft.com/office/drawing/2014/main" id="{1D93E95F-1DCD-4F90-852F-2135490326CD}"/>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59" name="TextBox 158">
              <a:extLst>
                <a:ext uri="{FF2B5EF4-FFF2-40B4-BE49-F238E27FC236}">
                  <a16:creationId xmlns:a16="http://schemas.microsoft.com/office/drawing/2014/main" id="{1D33D028-5481-40B7-A38D-296E6F38B8F6}"/>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0" name="TextBox 159">
              <a:extLst>
                <a:ext uri="{FF2B5EF4-FFF2-40B4-BE49-F238E27FC236}">
                  <a16:creationId xmlns:a16="http://schemas.microsoft.com/office/drawing/2014/main" id="{38068F83-E295-4FC5-99EE-75CFC95B4E4E}"/>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1" name="Rectangle 160">
              <a:extLst>
                <a:ext uri="{FF2B5EF4-FFF2-40B4-BE49-F238E27FC236}">
                  <a16:creationId xmlns:a16="http://schemas.microsoft.com/office/drawing/2014/main" id="{94E2D9DC-4696-4DBB-9B6F-A896FC965410}"/>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2" name="TextBox 161">
              <a:extLst>
                <a:ext uri="{FF2B5EF4-FFF2-40B4-BE49-F238E27FC236}">
                  <a16:creationId xmlns:a16="http://schemas.microsoft.com/office/drawing/2014/main" id="{C20ACBC8-E379-48AD-88C2-E9D90C982A0B}"/>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3" name="TextBox 162">
              <a:extLst>
                <a:ext uri="{FF2B5EF4-FFF2-40B4-BE49-F238E27FC236}">
                  <a16:creationId xmlns:a16="http://schemas.microsoft.com/office/drawing/2014/main" id="{F61F5666-4B51-4B00-8810-BF36901EA00A}"/>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4" name="TextBox 163">
              <a:extLst>
                <a:ext uri="{FF2B5EF4-FFF2-40B4-BE49-F238E27FC236}">
                  <a16:creationId xmlns:a16="http://schemas.microsoft.com/office/drawing/2014/main" id="{D7520CBD-418D-40D2-9458-F3678BEC083D}"/>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5" name="Rectangle 164">
              <a:extLst>
                <a:ext uri="{FF2B5EF4-FFF2-40B4-BE49-F238E27FC236}">
                  <a16:creationId xmlns:a16="http://schemas.microsoft.com/office/drawing/2014/main" id="{6B6CEF52-C792-4A9F-A36F-1D97D37DC480}"/>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6" name="TextBox 165">
              <a:extLst>
                <a:ext uri="{FF2B5EF4-FFF2-40B4-BE49-F238E27FC236}">
                  <a16:creationId xmlns:a16="http://schemas.microsoft.com/office/drawing/2014/main" id="{AF8946C8-1B46-42CE-A4AD-513E56142D1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7" name="TextBox 166">
              <a:extLst>
                <a:ext uri="{FF2B5EF4-FFF2-40B4-BE49-F238E27FC236}">
                  <a16:creationId xmlns:a16="http://schemas.microsoft.com/office/drawing/2014/main" id="{5A1C10AC-20CC-48AC-944A-3946821F069B}"/>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03227733"/>
      </p:ext>
    </p:extLst>
  </p:cSld>
  <p:clrMap bg1="lt1" tx1="dk1" bg2="lt2" tx2="dk2" accent1="accent1" accent2="accent2" accent3="accent3" accent4="accent4" accent5="accent5" accent6="accent6" hlink="hlink" folHlink="folHlink"/>
  <p:sldLayoutIdLst>
    <p:sldLayoutId id="2147483791" r:id="rId1"/>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5" cy="307777"/>
          </a:xfrm>
          <a:prstGeom prst="rect">
            <a:avLst/>
          </a:prstGeom>
        </p:spPr>
        <p:txBody>
          <a:bodyPr vert="horz" wrap="square" lIns="0" tIns="0" rIns="0" bIns="0" rtlCol="0">
            <a:spAutoFit/>
          </a:bodyPr>
          <a:lstStyle/>
          <a:p>
            <a:pPr lvl="0"/>
            <a:endParaRPr lang="en-US" dirty="0"/>
          </a:p>
        </p:txBody>
      </p:sp>
      <p:pic>
        <p:nvPicPr>
          <p:cNvPr id="75" name="Picture 74">
            <a:extLst>
              <a:ext uri="{FF2B5EF4-FFF2-40B4-BE49-F238E27FC236}">
                <a16:creationId xmlns:a16="http://schemas.microsoft.com/office/drawing/2014/main" id="{9BF30E22-522F-4990-A947-D224E2E83218}"/>
              </a:ext>
            </a:extLst>
          </p:cNvPr>
          <p:cNvPicPr>
            <a:picLocks noChangeAspect="1"/>
          </p:cNvPicPr>
          <p:nvPr userDrawn="1"/>
        </p:nvPicPr>
        <p:blipFill>
          <a:blip r:embed="rId4" cstate="hqprint">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2000"/>
                    </a14:imgEffect>
                  </a14:imgLayer>
                </a14:imgProps>
              </a:ext>
              <a:ext uri="{28A0092B-C50C-407E-A947-70E740481C1C}">
                <a14:useLocalDpi xmlns:a14="http://schemas.microsoft.com/office/drawing/2010/main"/>
              </a:ext>
            </a:extLst>
          </a:blip>
          <a:stretch>
            <a:fillRect/>
          </a:stretch>
        </p:blipFill>
        <p:spPr>
          <a:xfrm>
            <a:off x="8249678" y="4942683"/>
            <a:ext cx="526732" cy="94992"/>
          </a:xfrm>
          <a:prstGeom prst="rect">
            <a:avLst/>
          </a:prstGeom>
          <a:effectLst/>
        </p:spPr>
      </p:pic>
      <p:grpSp>
        <p:nvGrpSpPr>
          <p:cNvPr id="139" name="Group 138">
            <a:extLst>
              <a:ext uri="{FF2B5EF4-FFF2-40B4-BE49-F238E27FC236}">
                <a16:creationId xmlns:a16="http://schemas.microsoft.com/office/drawing/2014/main" id="{B59F707D-3813-43CE-848C-C03590C571D4}"/>
              </a:ext>
            </a:extLst>
          </p:cNvPr>
          <p:cNvGrpSpPr/>
          <p:nvPr userDrawn="1"/>
        </p:nvGrpSpPr>
        <p:grpSpPr>
          <a:xfrm>
            <a:off x="-1329489" y="-478614"/>
            <a:ext cx="1167802" cy="5213926"/>
            <a:chOff x="-1329489" y="-478614"/>
            <a:chExt cx="1167802" cy="5213926"/>
          </a:xfrm>
        </p:grpSpPr>
        <p:sp>
          <p:nvSpPr>
            <p:cNvPr id="140" name="Rectangle 139">
              <a:extLst>
                <a:ext uri="{FF2B5EF4-FFF2-40B4-BE49-F238E27FC236}">
                  <a16:creationId xmlns:a16="http://schemas.microsoft.com/office/drawing/2014/main" id="{2EF541EF-2503-4CAC-9B3A-E06B2D5A065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6000743D-5D1E-46E3-9B8F-6F517A419A2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0347CF0D-F9E2-4F23-88FA-CB5215E17F14}"/>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11C283C5-049B-4F7F-9C41-645FBFE03F08}"/>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FA5529F0-9BE6-46D4-8FD1-5E505BBF3C53}"/>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5" name="Rectangle 144">
              <a:extLst>
                <a:ext uri="{FF2B5EF4-FFF2-40B4-BE49-F238E27FC236}">
                  <a16:creationId xmlns:a16="http://schemas.microsoft.com/office/drawing/2014/main" id="{1A262ED9-D137-4F9C-BB0F-3246B8029823}"/>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6" name="Rectangle 145">
              <a:extLst>
                <a:ext uri="{FF2B5EF4-FFF2-40B4-BE49-F238E27FC236}">
                  <a16:creationId xmlns:a16="http://schemas.microsoft.com/office/drawing/2014/main" id="{3416DA77-534D-4571-A237-D9B709DD3B69}"/>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7" name="TextBox 146">
              <a:extLst>
                <a:ext uri="{FF2B5EF4-FFF2-40B4-BE49-F238E27FC236}">
                  <a16:creationId xmlns:a16="http://schemas.microsoft.com/office/drawing/2014/main" id="{B27C46F6-DCA9-483F-82C0-62B89238EC9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8" name="TextBox 147">
              <a:extLst>
                <a:ext uri="{FF2B5EF4-FFF2-40B4-BE49-F238E27FC236}">
                  <a16:creationId xmlns:a16="http://schemas.microsoft.com/office/drawing/2014/main" id="{E3BB222F-FE02-42ED-957A-25A521D4F762}"/>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9" name="TextBox 148">
              <a:extLst>
                <a:ext uri="{FF2B5EF4-FFF2-40B4-BE49-F238E27FC236}">
                  <a16:creationId xmlns:a16="http://schemas.microsoft.com/office/drawing/2014/main" id="{0D7853F9-175E-453B-8520-BB08FA6B0113}"/>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50" name="Rectangle 149">
              <a:extLst>
                <a:ext uri="{FF2B5EF4-FFF2-40B4-BE49-F238E27FC236}">
                  <a16:creationId xmlns:a16="http://schemas.microsoft.com/office/drawing/2014/main" id="{73DBABCE-13DC-4329-B4CC-EB5621B11D64}"/>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B9F80975-A2C2-425A-A010-DF85A0BFCF0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Rectangle 151">
              <a:extLst>
                <a:ext uri="{FF2B5EF4-FFF2-40B4-BE49-F238E27FC236}">
                  <a16:creationId xmlns:a16="http://schemas.microsoft.com/office/drawing/2014/main" id="{10FFD315-A0C1-4333-A68B-27CEBEB4E91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3" name="Rectangle 152">
              <a:extLst>
                <a:ext uri="{FF2B5EF4-FFF2-40B4-BE49-F238E27FC236}">
                  <a16:creationId xmlns:a16="http://schemas.microsoft.com/office/drawing/2014/main" id="{F1459EC3-C59A-40F4-95A6-0DF107130967}"/>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CC0363EC-1F3D-4C5D-AB55-664BCE967B5B}"/>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5" name="Rectangle 154">
              <a:extLst>
                <a:ext uri="{FF2B5EF4-FFF2-40B4-BE49-F238E27FC236}">
                  <a16:creationId xmlns:a16="http://schemas.microsoft.com/office/drawing/2014/main" id="{0461F3FC-993A-4553-8AB3-F0905E7A670C}"/>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6" name="TextBox 155">
              <a:extLst>
                <a:ext uri="{FF2B5EF4-FFF2-40B4-BE49-F238E27FC236}">
                  <a16:creationId xmlns:a16="http://schemas.microsoft.com/office/drawing/2014/main" id="{6C79F514-1BDD-43ED-AAE6-36A60F1E18BE}"/>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7" name="TextBox 156">
              <a:extLst>
                <a:ext uri="{FF2B5EF4-FFF2-40B4-BE49-F238E27FC236}">
                  <a16:creationId xmlns:a16="http://schemas.microsoft.com/office/drawing/2014/main" id="{2AD8D90E-71B4-43A5-99FD-17056427AD73}"/>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8" name="TextBox 157">
              <a:extLst>
                <a:ext uri="{FF2B5EF4-FFF2-40B4-BE49-F238E27FC236}">
                  <a16:creationId xmlns:a16="http://schemas.microsoft.com/office/drawing/2014/main" id="{4AEAD867-BBA5-480A-BF8E-D5024E39B022}"/>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9" name="TextBox 158">
              <a:extLst>
                <a:ext uri="{FF2B5EF4-FFF2-40B4-BE49-F238E27FC236}">
                  <a16:creationId xmlns:a16="http://schemas.microsoft.com/office/drawing/2014/main" id="{C8991615-3D6E-457B-A1C8-5A836E7855D1}"/>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60" name="TextBox 159">
              <a:extLst>
                <a:ext uri="{FF2B5EF4-FFF2-40B4-BE49-F238E27FC236}">
                  <a16:creationId xmlns:a16="http://schemas.microsoft.com/office/drawing/2014/main" id="{22AD04EC-B9F8-40F5-A390-2238712317D5}"/>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61" name="TextBox 160">
              <a:extLst>
                <a:ext uri="{FF2B5EF4-FFF2-40B4-BE49-F238E27FC236}">
                  <a16:creationId xmlns:a16="http://schemas.microsoft.com/office/drawing/2014/main" id="{6B939A63-07A7-4413-873B-D22D9D015C23}"/>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2" name="TextBox 161">
              <a:extLst>
                <a:ext uri="{FF2B5EF4-FFF2-40B4-BE49-F238E27FC236}">
                  <a16:creationId xmlns:a16="http://schemas.microsoft.com/office/drawing/2014/main" id="{21357B48-C7E4-49F4-A6B8-1F3FDFBBBFE0}"/>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3" name="Rectangle 162">
              <a:extLst>
                <a:ext uri="{FF2B5EF4-FFF2-40B4-BE49-F238E27FC236}">
                  <a16:creationId xmlns:a16="http://schemas.microsoft.com/office/drawing/2014/main" id="{0F28DCE0-5842-4B35-919A-3C9CAD3569FB}"/>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a:extLst>
                <a:ext uri="{FF2B5EF4-FFF2-40B4-BE49-F238E27FC236}">
                  <a16:creationId xmlns:a16="http://schemas.microsoft.com/office/drawing/2014/main" id="{5DE27104-5B05-48A6-9DC5-F9E47576FAEA}"/>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5" name="TextBox 164">
              <a:extLst>
                <a:ext uri="{FF2B5EF4-FFF2-40B4-BE49-F238E27FC236}">
                  <a16:creationId xmlns:a16="http://schemas.microsoft.com/office/drawing/2014/main" id="{BABB18F1-C0AC-45A1-834C-051090E9CE68}"/>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6" name="TextBox 165">
              <a:extLst>
                <a:ext uri="{FF2B5EF4-FFF2-40B4-BE49-F238E27FC236}">
                  <a16:creationId xmlns:a16="http://schemas.microsoft.com/office/drawing/2014/main" id="{390D4630-69DF-432E-BFC1-0FE1F3B66942}"/>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7" name="Rectangle 166">
              <a:extLst>
                <a:ext uri="{FF2B5EF4-FFF2-40B4-BE49-F238E27FC236}">
                  <a16:creationId xmlns:a16="http://schemas.microsoft.com/office/drawing/2014/main" id="{314B8634-51AA-4AD8-A410-083926D1F25B}"/>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8" name="TextBox 167">
              <a:extLst>
                <a:ext uri="{FF2B5EF4-FFF2-40B4-BE49-F238E27FC236}">
                  <a16:creationId xmlns:a16="http://schemas.microsoft.com/office/drawing/2014/main" id="{75CF0578-CF56-4FFD-8BB7-9F9974C0AFD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9" name="TextBox 168">
              <a:extLst>
                <a:ext uri="{FF2B5EF4-FFF2-40B4-BE49-F238E27FC236}">
                  <a16:creationId xmlns:a16="http://schemas.microsoft.com/office/drawing/2014/main" id="{C0B95C63-4528-449F-8F02-740F54BEA85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3467114831"/>
      </p:ext>
    </p:extLst>
  </p:cSld>
  <p:clrMap bg1="lt1" tx1="dk1" bg2="lt2" tx2="dk2" accent1="accent1" accent2="accent2" accent3="accent3" accent4="accent4" accent5="accent5" accent6="accent6" hlink="hlink" folHlink="folHlink"/>
  <p:sldLayoutIdLst>
    <p:sldLayoutId id="2147483793" r:id="rId1"/>
    <p:sldLayoutId id="2147483794" r:id="rId2"/>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005F4B"/>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grpSp>
        <p:nvGrpSpPr>
          <p:cNvPr id="16" name="Group 15"/>
          <p:cNvGrpSpPr/>
          <p:nvPr userDrawn="1"/>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a:solidFill>
                    <a:schemeClr val="tx1">
                      <a:lumMod val="65000"/>
                      <a:lumOff val="35000"/>
                    </a:schemeClr>
                  </a:solidFill>
                  <a:latin typeface="+mj-lt"/>
                </a:rPr>
                <a:t>Use an eyedropper to choose </a:t>
              </a:r>
              <a:br>
                <a:rPr lang="en-US" sz="700">
                  <a:solidFill>
                    <a:schemeClr val="tx1">
                      <a:lumMod val="65000"/>
                      <a:lumOff val="35000"/>
                    </a:schemeClr>
                  </a:solidFill>
                  <a:latin typeface="+mj-lt"/>
                </a:rPr>
              </a:br>
              <a:r>
                <a:rPr lang="en-US" sz="700">
                  <a:solidFill>
                    <a:schemeClr val="tx1">
                      <a:lumMod val="65000"/>
                      <a:lumOff val="35000"/>
                    </a:schemeClr>
                  </a:solidFill>
                  <a:latin typeface="+mj-lt"/>
                </a:rPr>
                <a:t>one of </a:t>
              </a:r>
              <a:r>
                <a:rPr lang="en-US" sz="700" b="1">
                  <a:solidFill>
                    <a:schemeClr val="tx1">
                      <a:lumMod val="65000"/>
                      <a:lumOff val="35000"/>
                    </a:schemeClr>
                  </a:solidFill>
                  <a:latin typeface="+mj-lt"/>
                </a:rPr>
                <a:t>Veeam corporate colors:</a:t>
              </a:r>
            </a:p>
          </p:txBody>
        </p:sp>
      </p:grpSp>
      <p:pic>
        <p:nvPicPr>
          <p:cNvPr id="14" name="Graphic 13">
            <a:hlinkClick r:id="rId10" action="ppaction://hlinksldjump"/>
            <a:extLst>
              <a:ext uri="{FF2B5EF4-FFF2-40B4-BE49-F238E27FC236}">
                <a16:creationId xmlns:a16="http://schemas.microsoft.com/office/drawing/2014/main" id="{DAD482AC-6397-4B53-97B8-E296B352C68A}"/>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292525734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8" r:id="rId4"/>
    <p:sldLayoutId id="2147483812" r:id="rId5"/>
    <p:sldLayoutId id="2147483864" r:id="rId6"/>
    <p:sldLayoutId id="2147483865" r:id="rId7"/>
    <p:sldLayoutId id="2147483866" r:id="rId8"/>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userDrawn="1"/>
        </p:nvGrpSpPr>
        <p:grpSpPr>
          <a:xfrm>
            <a:off x="-811997" y="62701"/>
            <a:ext cx="795089" cy="1882735"/>
            <a:chOff x="-811997" y="62701"/>
            <a:chExt cx="795089" cy="1882735"/>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1"/>
              <a:ext cx="795089"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userDrawn="1"/>
        </p:nvGrpSpPr>
        <p:grpSpPr>
          <a:xfrm>
            <a:off x="-905773" y="2083492"/>
            <a:ext cx="729570" cy="1768868"/>
            <a:chOff x="-905773" y="2083492"/>
            <a:chExt cx="729570" cy="1768868"/>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09" y="3103224"/>
              <a:ext cx="219611"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2"/>
              <a:ext cx="589905"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89"/>
              <a:ext cx="213199"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7" action="ppaction://hlinksldjump"/>
            <a:extLst>
              <a:ext uri="{FF2B5EF4-FFF2-40B4-BE49-F238E27FC236}">
                <a16:creationId xmlns:a16="http://schemas.microsoft.com/office/drawing/2014/main" id="{D52A416B-1E0F-462F-8357-DFDFB0A97D3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01399146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userDrawn="1"/>
        </p:nvGrpSpPr>
        <p:grpSpPr>
          <a:xfrm>
            <a:off x="-811997" y="62701"/>
            <a:ext cx="795089" cy="1882735"/>
            <a:chOff x="-811997" y="62701"/>
            <a:chExt cx="795089" cy="1882735"/>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1"/>
              <a:ext cx="795089"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userDrawn="1"/>
        </p:nvGrpSpPr>
        <p:grpSpPr>
          <a:xfrm>
            <a:off x="-905773" y="2083492"/>
            <a:ext cx="729570" cy="1768868"/>
            <a:chOff x="-905773" y="2083492"/>
            <a:chExt cx="729570" cy="1768868"/>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09" y="3103224"/>
              <a:ext cx="219611"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2"/>
              <a:ext cx="589905"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89"/>
              <a:ext cx="213199"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16" action="ppaction://hlinksldjump"/>
            <a:extLst>
              <a:ext uri="{FF2B5EF4-FFF2-40B4-BE49-F238E27FC236}">
                <a16:creationId xmlns:a16="http://schemas.microsoft.com/office/drawing/2014/main" id="{D52A416B-1E0F-462F-8357-DFDFB0A97D3A}"/>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614964944"/>
      </p:ext>
    </p:extLst>
  </p:cSld>
  <p:clrMap bg1="lt1" tx1="dk1" bg2="lt2" tx2="dk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Sales.Korea@veeam.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6.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40.png"/><Relationship Id="rId12" Type="http://schemas.openxmlformats.org/officeDocument/2006/relationships/image" Target="../media/image43.sv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39.svg"/><Relationship Id="rId4" Type="http://schemas.openxmlformats.org/officeDocument/2006/relationships/image" Target="../media/image47.svg"/><Relationship Id="rId9" Type="http://schemas.openxmlformats.org/officeDocument/2006/relationships/image" Target="../media/image38.png"/><Relationship Id="rId14" Type="http://schemas.openxmlformats.org/officeDocument/2006/relationships/image" Target="../media/image45.sv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0.png"/><Relationship Id="rId3" Type="http://schemas.openxmlformats.org/officeDocument/2006/relationships/image" Target="../media/image46.png"/><Relationship Id="rId7" Type="http://schemas.openxmlformats.org/officeDocument/2006/relationships/image" Target="../media/image38.png"/><Relationship Id="rId12" Type="http://schemas.openxmlformats.org/officeDocument/2006/relationships/image" Target="../media/image45.sv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image" Target="../media/image37.svg"/><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svg"/><Relationship Id="rId4" Type="http://schemas.openxmlformats.org/officeDocument/2006/relationships/image" Target="../media/image47.svg"/><Relationship Id="rId9" Type="http://schemas.openxmlformats.org/officeDocument/2006/relationships/image" Target="../media/image42.png"/><Relationship Id="rId14" Type="http://schemas.openxmlformats.org/officeDocument/2006/relationships/image" Target="../media/image41.svg"/></Relationships>
</file>

<file path=ppt/slides/_rels/slide1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image" Target="../media/image45.sv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41.sv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16.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0.png"/><Relationship Id="rId3" Type="http://schemas.openxmlformats.org/officeDocument/2006/relationships/image" Target="../media/image46.png"/><Relationship Id="rId7" Type="http://schemas.openxmlformats.org/officeDocument/2006/relationships/image" Target="../media/image38.png"/><Relationship Id="rId12" Type="http://schemas.openxmlformats.org/officeDocument/2006/relationships/image" Target="../media/image45.sv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37.svg"/><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svg"/><Relationship Id="rId4" Type="http://schemas.openxmlformats.org/officeDocument/2006/relationships/image" Target="../media/image47.svg"/><Relationship Id="rId9" Type="http://schemas.openxmlformats.org/officeDocument/2006/relationships/image" Target="../media/image42.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40.png"/><Relationship Id="rId12" Type="http://schemas.openxmlformats.org/officeDocument/2006/relationships/image" Target="../media/image43.sv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39.svg"/><Relationship Id="rId4" Type="http://schemas.openxmlformats.org/officeDocument/2006/relationships/image" Target="../media/image47.svg"/><Relationship Id="rId9" Type="http://schemas.openxmlformats.org/officeDocument/2006/relationships/image" Target="../media/image38.png"/><Relationship Id="rId14" Type="http://schemas.openxmlformats.org/officeDocument/2006/relationships/image" Target="../media/image45.svg"/></Relationships>
</file>

<file path=ppt/slides/_rels/slide18.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40.png"/><Relationship Id="rId12" Type="http://schemas.openxmlformats.org/officeDocument/2006/relationships/image" Target="../media/image43.sv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39.svg"/><Relationship Id="rId4" Type="http://schemas.openxmlformats.org/officeDocument/2006/relationships/image" Target="../media/image47.svg"/><Relationship Id="rId9" Type="http://schemas.openxmlformats.org/officeDocument/2006/relationships/image" Target="../media/image38.png"/><Relationship Id="rId14" Type="http://schemas.openxmlformats.org/officeDocument/2006/relationships/image" Target="../media/image4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0.pn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24.svg"/><Relationship Id="rId4" Type="http://schemas.openxmlformats.org/officeDocument/2006/relationships/image" Target="../media/image41.svg"/><Relationship Id="rId9"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46.png"/><Relationship Id="rId7" Type="http://schemas.openxmlformats.org/officeDocument/2006/relationships/image" Target="../media/image38.png"/><Relationship Id="rId12" Type="http://schemas.openxmlformats.org/officeDocument/2006/relationships/image" Target="../media/image24.svg"/><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41.svg"/><Relationship Id="rId11" Type="http://schemas.openxmlformats.org/officeDocument/2006/relationships/image" Target="../media/image23.png"/><Relationship Id="rId5" Type="http://schemas.openxmlformats.org/officeDocument/2006/relationships/image" Target="../media/image40.png"/><Relationship Id="rId10" Type="http://schemas.openxmlformats.org/officeDocument/2006/relationships/image" Target="../media/image49.svg"/><Relationship Id="rId4" Type="http://schemas.openxmlformats.org/officeDocument/2006/relationships/image" Target="../media/image47.sv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0.png"/><Relationship Id="rId7" Type="http://schemas.openxmlformats.org/officeDocument/2006/relationships/image" Target="../media/image46.png"/><Relationship Id="rId12" Type="http://schemas.openxmlformats.org/officeDocument/2006/relationships/image" Target="../media/image24.sv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39.svg"/><Relationship Id="rId11" Type="http://schemas.openxmlformats.org/officeDocument/2006/relationships/image" Target="../media/image23.png"/><Relationship Id="rId5" Type="http://schemas.openxmlformats.org/officeDocument/2006/relationships/image" Target="../media/image38.png"/><Relationship Id="rId10" Type="http://schemas.openxmlformats.org/officeDocument/2006/relationships/image" Target="../media/image49.svg"/><Relationship Id="rId4" Type="http://schemas.openxmlformats.org/officeDocument/2006/relationships/image" Target="../media/image41.sv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6.png"/><Relationship Id="rId12" Type="http://schemas.openxmlformats.org/officeDocument/2006/relationships/image" Target="../media/image26.svg"/><Relationship Id="rId2" Type="http://schemas.openxmlformats.org/officeDocument/2006/relationships/notesSlide" Target="../notesSlides/notesSlide20.xml"/><Relationship Id="rId1" Type="http://schemas.openxmlformats.org/officeDocument/2006/relationships/slideLayout" Target="../slideLayouts/slideLayout24.xml"/><Relationship Id="rId6" Type="http://schemas.openxmlformats.org/officeDocument/2006/relationships/image" Target="../media/image39.svg"/><Relationship Id="rId11" Type="http://schemas.openxmlformats.org/officeDocument/2006/relationships/image" Target="../media/image25.png"/><Relationship Id="rId5" Type="http://schemas.openxmlformats.org/officeDocument/2006/relationships/image" Target="../media/image38.png"/><Relationship Id="rId10" Type="http://schemas.openxmlformats.org/officeDocument/2006/relationships/image" Target="../media/image24.svg"/><Relationship Id="rId4" Type="http://schemas.openxmlformats.org/officeDocument/2006/relationships/image" Target="../media/image41.svg"/><Relationship Id="rId9" Type="http://schemas.openxmlformats.org/officeDocument/2006/relationships/image" Target="../media/image23.png"/><Relationship Id="rId14" Type="http://schemas.openxmlformats.org/officeDocument/2006/relationships/image" Target="../media/image51.svg"/></Relationships>
</file>

<file path=ppt/slides/_rels/slide2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0.png"/><Relationship Id="rId7"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55.svg"/><Relationship Id="rId4" Type="http://schemas.openxmlformats.org/officeDocument/2006/relationships/image" Target="../media/image41.sv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0.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55.svg"/><Relationship Id="rId4" Type="http://schemas.openxmlformats.org/officeDocument/2006/relationships/image" Target="../media/image41.svg"/><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40.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4.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1.svg"/></Relationships>
</file>

<file path=ppt/slides/_rels/slide2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40.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1.sv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59.sv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58.png"/><Relationship Id="rId2" Type="http://schemas.openxmlformats.org/officeDocument/2006/relationships/notesSlide" Target="../notesSlides/notesSlide25.xml"/><Relationship Id="rId16"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diagramColors" Target="../diagrams/colors3.xml"/><Relationship Id="rId11" Type="http://schemas.openxmlformats.org/officeDocument/2006/relationships/image" Target="../media/image57.svg"/><Relationship Id="rId5" Type="http://schemas.openxmlformats.org/officeDocument/2006/relationships/diagramQuickStyle" Target="../diagrams/quickStyle3.xml"/><Relationship Id="rId15" Type="http://schemas.openxmlformats.org/officeDocument/2006/relationships/image" Target="../media/image61.svg"/><Relationship Id="rId10" Type="http://schemas.openxmlformats.org/officeDocument/2006/relationships/image" Target="../media/image56.png"/><Relationship Id="rId4" Type="http://schemas.openxmlformats.org/officeDocument/2006/relationships/diagramLayout" Target="../diagrams/layout3.xml"/><Relationship Id="rId9" Type="http://schemas.openxmlformats.org/officeDocument/2006/relationships/image" Target="../media/image26.svg"/><Relationship Id="rId1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66.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1.xml"/></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diagramColors" Target="../diagrams/colors1.xml"/><Relationship Id="rId11" Type="http://schemas.openxmlformats.org/officeDocument/2006/relationships/image" Target="../media/image28.svg"/><Relationship Id="rId5" Type="http://schemas.openxmlformats.org/officeDocument/2006/relationships/diagramQuickStyle" Target="../diagrams/quickStyle1.xml"/><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26.sv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Colors" Target="../diagrams/colors2.xml"/><Relationship Id="rId11" Type="http://schemas.openxmlformats.org/officeDocument/2006/relationships/image" Target="../media/image28.svg"/><Relationship Id="rId5" Type="http://schemas.openxmlformats.org/officeDocument/2006/relationships/diagramQuickStyle" Target="../diagrams/quickStyle2.xml"/><Relationship Id="rId15" Type="http://schemas.openxmlformats.org/officeDocument/2006/relationships/image" Target="../media/image32.svg"/><Relationship Id="rId10" Type="http://schemas.openxmlformats.org/officeDocument/2006/relationships/image" Target="../media/image27.png"/><Relationship Id="rId4" Type="http://schemas.openxmlformats.org/officeDocument/2006/relationships/diagramLayout" Target="../diagrams/layout2.xml"/><Relationship Id="rId9" Type="http://schemas.openxmlformats.org/officeDocument/2006/relationships/image" Target="../media/image26.sv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D925E-64DA-49F7-A9B7-A0A4FB7F4073}"/>
              </a:ext>
            </a:extLst>
          </p:cNvPr>
          <p:cNvPicPr>
            <a:picLocks noChangeAspect="1"/>
          </p:cNvPicPr>
          <p:nvPr/>
        </p:nvPicPr>
        <p:blipFill rotWithShape="1">
          <a:blip r:embed="rId3"/>
          <a:srcRect l="-1652" t="13365" r="21981" b="14842"/>
          <a:stretch/>
        </p:blipFill>
        <p:spPr>
          <a:xfrm>
            <a:off x="3470520" y="182880"/>
            <a:ext cx="5673480" cy="4960621"/>
          </a:xfrm>
          <a:prstGeom prst="rect">
            <a:avLst/>
          </a:prstGeom>
        </p:spPr>
      </p:pic>
      <p:sp>
        <p:nvSpPr>
          <p:cNvPr id="2" name="Text Placeholder 1">
            <a:extLst>
              <a:ext uri="{FF2B5EF4-FFF2-40B4-BE49-F238E27FC236}">
                <a16:creationId xmlns:a16="http://schemas.microsoft.com/office/drawing/2014/main" id="{24DF6E37-BE4D-41BD-9A9B-C1D07AD6E9F1}"/>
              </a:ext>
            </a:extLst>
          </p:cNvPr>
          <p:cNvSpPr>
            <a:spLocks noGrp="1"/>
          </p:cNvSpPr>
          <p:nvPr>
            <p:ph type="body" sz="quarter" idx="10"/>
          </p:nvPr>
        </p:nvSpPr>
        <p:spPr>
          <a:xfrm>
            <a:off x="360000" y="2017752"/>
            <a:ext cx="7876178" cy="1107996"/>
          </a:xfrm>
        </p:spPr>
        <p:txBody>
          <a:bodyPr/>
          <a:lstStyle/>
          <a:p>
            <a:r>
              <a:rPr lang="ko-KR" sz="3600" dirty="0">
                <a:solidFill>
                  <a:srgbClr val="93EB20"/>
                </a:solidFill>
              </a:rPr>
              <a:t>Veeam </a:t>
            </a:r>
            <a:r>
              <a:rPr lang="ko-KR" sz="3600" dirty="0" err="1">
                <a:solidFill>
                  <a:srgbClr val="93EB20"/>
                </a:solidFill>
              </a:rPr>
              <a:t>Availability</a:t>
            </a:r>
            <a:r>
              <a:rPr lang="ko-KR" sz="3600" dirty="0">
                <a:solidFill>
                  <a:srgbClr val="93EB20"/>
                </a:solidFill>
              </a:rPr>
              <a:t> </a:t>
            </a:r>
            <a:r>
              <a:rPr lang="ko-KR" sz="3600" dirty="0" err="1">
                <a:solidFill>
                  <a:srgbClr val="93EB20"/>
                </a:solidFill>
              </a:rPr>
              <a:t>Suite</a:t>
            </a:r>
            <a:r>
              <a:rPr lang="ko-KR" sz="3600" dirty="0">
                <a:solidFill>
                  <a:srgbClr val="93EB20"/>
                </a:solidFill>
              </a:rPr>
              <a:t> v10 </a:t>
            </a:r>
            <a:br>
              <a:rPr lang="ko-KR" sz="3600" dirty="0">
                <a:solidFill>
                  <a:srgbClr val="93EB20"/>
                </a:solidFill>
              </a:rPr>
            </a:br>
            <a:r>
              <a:rPr lang="ko-KR" altLang="en-US" sz="3600" dirty="0"/>
              <a:t>소개 자료</a:t>
            </a:r>
            <a:endParaRPr lang="ko-KR" sz="3600" dirty="0"/>
          </a:p>
        </p:txBody>
      </p:sp>
      <p:sp>
        <p:nvSpPr>
          <p:cNvPr id="5" name="Text Placeholder 4">
            <a:extLst>
              <a:ext uri="{FF2B5EF4-FFF2-40B4-BE49-F238E27FC236}">
                <a16:creationId xmlns:a16="http://schemas.microsoft.com/office/drawing/2014/main" id="{5AE3B1BC-7719-465D-9176-FD38BE78257E}"/>
              </a:ext>
            </a:extLst>
          </p:cNvPr>
          <p:cNvSpPr>
            <a:spLocks noGrp="1"/>
          </p:cNvSpPr>
          <p:nvPr>
            <p:ph type="body" sz="quarter" idx="11"/>
          </p:nvPr>
        </p:nvSpPr>
        <p:spPr>
          <a:xfrm>
            <a:off x="360000" y="3805672"/>
            <a:ext cx="5624255" cy="553998"/>
          </a:xfrm>
        </p:spPr>
        <p:txBody>
          <a:bodyPr/>
          <a:lstStyle/>
          <a:p>
            <a:r>
              <a:rPr lang="en-US" dirty="0"/>
              <a:t>Veeam Software Korea</a:t>
            </a:r>
          </a:p>
          <a:p>
            <a:r>
              <a:rPr lang="en-US" altLang="ko-KR" sz="1600" dirty="0">
                <a:hlinkClick r:id="rId4"/>
              </a:rPr>
              <a:t>Sales.Korea@veeam.com</a:t>
            </a:r>
            <a:r>
              <a:rPr lang="en-US" altLang="ko-KR" sz="1600" dirty="0"/>
              <a:t>, 2020.10</a:t>
            </a:r>
          </a:p>
        </p:txBody>
      </p:sp>
      <p:sp>
        <p:nvSpPr>
          <p:cNvPr id="3" name="Rectangle 2">
            <a:extLst>
              <a:ext uri="{FF2B5EF4-FFF2-40B4-BE49-F238E27FC236}">
                <a16:creationId xmlns:a16="http://schemas.microsoft.com/office/drawing/2014/main" id="{AA808D04-32F2-44FF-B33C-D097A7CDDA66}"/>
              </a:ext>
            </a:extLst>
          </p:cNvPr>
          <p:cNvSpPr/>
          <p:nvPr/>
        </p:nvSpPr>
        <p:spPr>
          <a:xfrm>
            <a:off x="4458026" y="2421709"/>
            <a:ext cx="239168" cy="300082"/>
          </a:xfrm>
          <a:prstGeom prst="rect">
            <a:avLst/>
          </a:prstGeom>
        </p:spPr>
        <p:txBody>
          <a:bodyPr wrap="none">
            <a:spAutoFit/>
          </a:bodyPr>
          <a:lstStyle/>
          <a:p>
            <a:r>
              <a:rPr lang="ko-KR">
                <a:solidFill>
                  <a:srgbClr val="000000"/>
                </a:solidFill>
                <a:latin typeface="Tahoma" panose="020B0604030504040204" pitchFamily="34" charset="0"/>
              </a:rPr>
              <a:t> </a:t>
            </a:r>
          </a:p>
        </p:txBody>
      </p:sp>
    </p:spTree>
    <p:extLst>
      <p:ext uri="{BB962C8B-B14F-4D97-AF65-F5344CB8AC3E}">
        <p14:creationId xmlns:p14="http://schemas.microsoft.com/office/powerpoint/2010/main" val="19901754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6FA0-C587-47FE-83CF-5EE728A9A987}"/>
              </a:ext>
            </a:extLst>
          </p:cNvPr>
          <p:cNvSpPr>
            <a:spLocks noGrp="1"/>
          </p:cNvSpPr>
          <p:nvPr>
            <p:ph type="title"/>
          </p:nvPr>
        </p:nvSpPr>
        <p:spPr/>
        <p:txBody>
          <a:bodyPr/>
          <a:lstStyle/>
          <a:p>
            <a:r>
              <a:rPr lang="en-US"/>
              <a:t>NAS Backup</a:t>
            </a:r>
            <a:endParaRPr lang="en-NL"/>
          </a:p>
        </p:txBody>
      </p:sp>
      <p:grpSp>
        <p:nvGrpSpPr>
          <p:cNvPr id="13" name="Group 12">
            <a:extLst>
              <a:ext uri="{FF2B5EF4-FFF2-40B4-BE49-F238E27FC236}">
                <a16:creationId xmlns:a16="http://schemas.microsoft.com/office/drawing/2014/main" id="{7495EFAE-46C4-4F3D-8A95-6CF18A8E862E}"/>
              </a:ext>
            </a:extLst>
          </p:cNvPr>
          <p:cNvGrpSpPr/>
          <p:nvPr/>
        </p:nvGrpSpPr>
        <p:grpSpPr>
          <a:xfrm>
            <a:off x="1004536" y="862610"/>
            <a:ext cx="1403119" cy="1859850"/>
            <a:chOff x="646394" y="1136779"/>
            <a:chExt cx="2237918" cy="2966387"/>
          </a:xfrm>
        </p:grpSpPr>
        <p:sp>
          <p:nvSpPr>
            <p:cNvPr id="14" name="Rectangle 13">
              <a:extLst>
                <a:ext uri="{FF2B5EF4-FFF2-40B4-BE49-F238E27FC236}">
                  <a16:creationId xmlns:a16="http://schemas.microsoft.com/office/drawing/2014/main" id="{9BE176A1-FCFE-4A47-BA27-7B30B3D7C1E8}"/>
                </a:ext>
              </a:extLst>
            </p:cNvPr>
            <p:cNvSpPr/>
            <p:nvPr/>
          </p:nvSpPr>
          <p:spPr>
            <a:xfrm>
              <a:off x="1151738" y="3612274"/>
              <a:ext cx="1227227" cy="490892"/>
            </a:xfrm>
            <a:prstGeom prst="rect">
              <a:avLst/>
            </a:prstGeom>
          </p:spPr>
          <p:txBody>
            <a:bodyPr wrap="none" lIns="0" tIns="0" rIns="0" bIns="0">
              <a:spAutoFit/>
            </a:bodyPr>
            <a:lstStyle/>
            <a:p>
              <a:pPr marL="0" marR="0" lvl="0" indent="0" algn="ctr" defTabSz="914031" rtl="0" eaLnBrk="1" fontAlgn="base" latinLnBrk="0" hangingPunct="1">
                <a:lnSpc>
                  <a:spcPct val="100000"/>
                </a:lnSpc>
                <a:spcBef>
                  <a:spcPct val="0"/>
                </a:spcBef>
                <a:spcAft>
                  <a:spcPct val="0"/>
                </a:spcAft>
                <a:buClrTx/>
                <a:buSzTx/>
                <a:buFontTx/>
                <a:buNone/>
                <a:tabLst/>
                <a:defRPr/>
              </a:pPr>
              <a:r>
                <a:rPr kumimoji="0" lang="ko-KR" altLang="en-US" sz="2000" b="1" i="0" u="none" strike="noStrike" kern="1200" cap="none" spc="0" normalizeH="0" baseline="0" noProof="0" dirty="0">
                  <a:ln>
                    <a:noFill/>
                  </a:ln>
                  <a:solidFill>
                    <a:srgbClr val="00E296"/>
                  </a:solidFill>
                  <a:effectLst/>
                  <a:uLnTx/>
                  <a:uFillTx/>
                  <a:latin typeface="Tahoma"/>
                  <a:ea typeface="+mn-ea"/>
                  <a:cs typeface="+mn-cs"/>
                </a:rPr>
                <a:t>단순함</a:t>
              </a:r>
              <a:endParaRPr kumimoji="0" lang="en-US" sz="2000" b="1" i="0" u="none" strike="noStrike" kern="1200" cap="none" spc="0" normalizeH="0" baseline="0" noProof="0" dirty="0">
                <a:ln>
                  <a:noFill/>
                </a:ln>
                <a:solidFill>
                  <a:srgbClr val="00E296"/>
                </a:solidFill>
                <a:effectLst/>
                <a:uLnTx/>
                <a:uFillTx/>
                <a:latin typeface="Tahoma"/>
                <a:ea typeface="+mn-ea"/>
                <a:cs typeface="+mn-cs"/>
              </a:endParaRPr>
            </a:p>
          </p:txBody>
        </p:sp>
        <p:pic>
          <p:nvPicPr>
            <p:cNvPr id="15" name="Picture 14">
              <a:extLst>
                <a:ext uri="{FF2B5EF4-FFF2-40B4-BE49-F238E27FC236}">
                  <a16:creationId xmlns:a16="http://schemas.microsoft.com/office/drawing/2014/main" id="{B2943AD7-2D31-4E73-B319-F7DD109FBB2F}"/>
                </a:ext>
              </a:extLst>
            </p:cNvPr>
            <p:cNvPicPr>
              <a:picLocks noChangeAspect="1"/>
            </p:cNvPicPr>
            <p:nvPr/>
          </p:nvPicPr>
          <p:blipFill>
            <a:blip r:embed="rId3"/>
            <a:stretch>
              <a:fillRect/>
            </a:stretch>
          </p:blipFill>
          <p:spPr>
            <a:xfrm>
              <a:off x="646394" y="1136779"/>
              <a:ext cx="2237918" cy="2520000"/>
            </a:xfrm>
            <a:prstGeom prst="rect">
              <a:avLst/>
            </a:prstGeom>
          </p:spPr>
        </p:pic>
      </p:grpSp>
      <p:grpSp>
        <p:nvGrpSpPr>
          <p:cNvPr id="16" name="Group 15">
            <a:extLst>
              <a:ext uri="{FF2B5EF4-FFF2-40B4-BE49-F238E27FC236}">
                <a16:creationId xmlns:a16="http://schemas.microsoft.com/office/drawing/2014/main" id="{9B00BB3C-D69F-4BB1-8106-36DB6BC3CD08}"/>
              </a:ext>
            </a:extLst>
          </p:cNvPr>
          <p:cNvGrpSpPr/>
          <p:nvPr/>
        </p:nvGrpSpPr>
        <p:grpSpPr>
          <a:xfrm>
            <a:off x="6617829" y="818102"/>
            <a:ext cx="1402501" cy="1887755"/>
            <a:chOff x="3453534" y="1092273"/>
            <a:chExt cx="2236931" cy="3010888"/>
          </a:xfrm>
        </p:grpSpPr>
        <p:sp>
          <p:nvSpPr>
            <p:cNvPr id="17" name="Rectangle 16">
              <a:extLst>
                <a:ext uri="{FF2B5EF4-FFF2-40B4-BE49-F238E27FC236}">
                  <a16:creationId xmlns:a16="http://schemas.microsoft.com/office/drawing/2014/main" id="{63E11C2D-64D5-4764-A850-6E4178359BD2}"/>
                </a:ext>
              </a:extLst>
            </p:cNvPr>
            <p:cNvSpPr/>
            <p:nvPr/>
          </p:nvSpPr>
          <p:spPr>
            <a:xfrm>
              <a:off x="3962704" y="3612270"/>
              <a:ext cx="1227227" cy="490891"/>
            </a:xfrm>
            <a:prstGeom prst="rect">
              <a:avLst/>
            </a:prstGeom>
          </p:spPr>
          <p:txBody>
            <a:bodyPr wrap="none" lIns="0" tIns="0" rIns="0" bIns="0">
              <a:spAutoFit/>
            </a:bodyPr>
            <a:lstStyle/>
            <a:p>
              <a:pPr marL="0" marR="0" lvl="0" indent="0" algn="ctr" defTabSz="914031" rtl="0" eaLnBrk="1" fontAlgn="base" latinLnBrk="0" hangingPunct="1">
                <a:lnSpc>
                  <a:spcPct val="100000"/>
                </a:lnSpc>
                <a:spcBef>
                  <a:spcPct val="0"/>
                </a:spcBef>
                <a:spcAft>
                  <a:spcPct val="0"/>
                </a:spcAft>
                <a:buClrTx/>
                <a:buSzTx/>
                <a:buFontTx/>
                <a:buNone/>
                <a:tabLst/>
                <a:defRPr/>
              </a:pPr>
              <a:r>
                <a:rPr kumimoji="0" lang="ko-KR" altLang="en-US" sz="2000" b="1" i="0" u="none" strike="noStrike" kern="1200" cap="none" spc="0" normalizeH="0" baseline="0" noProof="0" dirty="0">
                  <a:ln>
                    <a:noFill/>
                  </a:ln>
                  <a:solidFill>
                    <a:srgbClr val="00E296"/>
                  </a:solidFill>
                  <a:effectLst/>
                  <a:uLnTx/>
                  <a:uFillTx/>
                  <a:latin typeface="Tahoma"/>
                  <a:ea typeface="+mn-ea"/>
                  <a:cs typeface="+mn-cs"/>
                </a:rPr>
                <a:t>신뢰성</a:t>
              </a:r>
              <a:endParaRPr kumimoji="0" lang="en-US" sz="2000" b="1" i="0" u="none" strike="noStrike" kern="1200" cap="none" spc="0" normalizeH="0" baseline="0" noProof="0" dirty="0">
                <a:ln>
                  <a:noFill/>
                </a:ln>
                <a:solidFill>
                  <a:srgbClr val="00E296"/>
                </a:solidFill>
                <a:effectLst/>
                <a:uLnTx/>
                <a:uFillTx/>
                <a:latin typeface="Tahoma"/>
                <a:ea typeface="+mn-ea"/>
                <a:cs typeface="+mn-cs"/>
              </a:endParaRPr>
            </a:p>
          </p:txBody>
        </p:sp>
        <p:pic>
          <p:nvPicPr>
            <p:cNvPr id="18" name="Picture 17">
              <a:extLst>
                <a:ext uri="{FF2B5EF4-FFF2-40B4-BE49-F238E27FC236}">
                  <a16:creationId xmlns:a16="http://schemas.microsoft.com/office/drawing/2014/main" id="{8F861D39-C488-49DF-AB96-F653579BCADB}"/>
                </a:ext>
              </a:extLst>
            </p:cNvPr>
            <p:cNvPicPr>
              <a:picLocks noChangeAspect="1"/>
            </p:cNvPicPr>
            <p:nvPr/>
          </p:nvPicPr>
          <p:blipFill>
            <a:blip r:embed="rId4"/>
            <a:stretch>
              <a:fillRect/>
            </a:stretch>
          </p:blipFill>
          <p:spPr>
            <a:xfrm>
              <a:off x="3453534" y="1092273"/>
              <a:ext cx="2236931" cy="2520000"/>
            </a:xfrm>
            <a:prstGeom prst="rect">
              <a:avLst/>
            </a:prstGeom>
          </p:spPr>
        </p:pic>
      </p:grpSp>
      <p:grpSp>
        <p:nvGrpSpPr>
          <p:cNvPr id="19" name="Group 18">
            <a:extLst>
              <a:ext uri="{FF2B5EF4-FFF2-40B4-BE49-F238E27FC236}">
                <a16:creationId xmlns:a16="http://schemas.microsoft.com/office/drawing/2014/main" id="{1A07D04C-3937-48C3-80EA-73D34EAAB1E3}"/>
              </a:ext>
            </a:extLst>
          </p:cNvPr>
          <p:cNvGrpSpPr/>
          <p:nvPr/>
        </p:nvGrpSpPr>
        <p:grpSpPr>
          <a:xfrm>
            <a:off x="3811674" y="862608"/>
            <a:ext cx="1402501" cy="1859849"/>
            <a:chOff x="6231606" y="1136779"/>
            <a:chExt cx="2236932" cy="2966383"/>
          </a:xfrm>
        </p:grpSpPr>
        <p:pic>
          <p:nvPicPr>
            <p:cNvPr id="20" name="Picture 19">
              <a:extLst>
                <a:ext uri="{FF2B5EF4-FFF2-40B4-BE49-F238E27FC236}">
                  <a16:creationId xmlns:a16="http://schemas.microsoft.com/office/drawing/2014/main" id="{484B531C-DB1E-47C8-AABC-CFD563095BA7}"/>
                </a:ext>
              </a:extLst>
            </p:cNvPr>
            <p:cNvPicPr>
              <a:picLocks noChangeAspect="1"/>
            </p:cNvPicPr>
            <p:nvPr/>
          </p:nvPicPr>
          <p:blipFill>
            <a:blip r:embed="rId5"/>
            <a:stretch>
              <a:fillRect/>
            </a:stretch>
          </p:blipFill>
          <p:spPr>
            <a:xfrm>
              <a:off x="6231606" y="1136779"/>
              <a:ext cx="2236932" cy="2520000"/>
            </a:xfrm>
            <a:prstGeom prst="rect">
              <a:avLst/>
            </a:prstGeom>
          </p:spPr>
        </p:pic>
        <p:sp>
          <p:nvSpPr>
            <p:cNvPr id="21" name="Rectangle 20">
              <a:extLst>
                <a:ext uri="{FF2B5EF4-FFF2-40B4-BE49-F238E27FC236}">
                  <a16:creationId xmlns:a16="http://schemas.microsoft.com/office/drawing/2014/main" id="{11EF3D5F-CCF2-4F33-94D9-4A71B642648F}"/>
                </a:ext>
              </a:extLst>
            </p:cNvPr>
            <p:cNvSpPr/>
            <p:nvPr/>
          </p:nvSpPr>
          <p:spPr>
            <a:xfrm>
              <a:off x="6736457" y="3612270"/>
              <a:ext cx="1227227" cy="490892"/>
            </a:xfrm>
            <a:prstGeom prst="rect">
              <a:avLst/>
            </a:prstGeom>
          </p:spPr>
          <p:txBody>
            <a:bodyPr wrap="none" lIns="0" tIns="0" rIns="0" bIns="0">
              <a:spAutoFit/>
            </a:bodyPr>
            <a:lstStyle/>
            <a:p>
              <a:pPr marL="0" marR="0" lvl="0" indent="0" algn="ctr" defTabSz="914031" rtl="0" eaLnBrk="1" fontAlgn="base" latinLnBrk="0" hangingPunct="1">
                <a:lnSpc>
                  <a:spcPct val="100000"/>
                </a:lnSpc>
                <a:spcBef>
                  <a:spcPct val="0"/>
                </a:spcBef>
                <a:spcAft>
                  <a:spcPct val="0"/>
                </a:spcAft>
                <a:buClrTx/>
                <a:buSzTx/>
                <a:buFontTx/>
                <a:buNone/>
                <a:tabLst/>
                <a:defRPr/>
              </a:pPr>
              <a:r>
                <a:rPr kumimoji="0" lang="ko-KR" altLang="en-US" sz="2000" b="1" i="0" u="none" strike="noStrike" kern="1200" cap="none" spc="0" normalizeH="0" baseline="0" noProof="0" dirty="0">
                  <a:ln>
                    <a:noFill/>
                  </a:ln>
                  <a:solidFill>
                    <a:srgbClr val="00E296"/>
                  </a:solidFill>
                  <a:effectLst/>
                  <a:uLnTx/>
                  <a:uFillTx/>
                  <a:latin typeface="Tahoma"/>
                  <a:ea typeface="+mn-ea"/>
                  <a:cs typeface="+mn-cs"/>
                </a:rPr>
                <a:t>유연성</a:t>
              </a:r>
              <a:endParaRPr kumimoji="0" lang="en-US" sz="2000" b="1" i="0" u="none" strike="noStrike" kern="1200" cap="none" spc="0" normalizeH="0" baseline="0" noProof="0" dirty="0">
                <a:ln>
                  <a:noFill/>
                </a:ln>
                <a:solidFill>
                  <a:srgbClr val="00E296"/>
                </a:solidFill>
                <a:effectLst/>
                <a:uLnTx/>
                <a:uFillTx/>
                <a:latin typeface="Tahoma"/>
                <a:ea typeface="+mn-ea"/>
                <a:cs typeface="+mn-cs"/>
              </a:endParaRPr>
            </a:p>
          </p:txBody>
        </p:sp>
      </p:grpSp>
      <p:sp>
        <p:nvSpPr>
          <p:cNvPr id="23" name="Rectangle: Rounded Corners 4">
            <a:extLst>
              <a:ext uri="{FF2B5EF4-FFF2-40B4-BE49-F238E27FC236}">
                <a16:creationId xmlns:a16="http://schemas.microsoft.com/office/drawing/2014/main" id="{B17D5E8B-9811-404D-9DDD-99FC7678B567}"/>
              </a:ext>
            </a:extLst>
          </p:cNvPr>
          <p:cNvSpPr/>
          <p:nvPr/>
        </p:nvSpPr>
        <p:spPr>
          <a:xfrm>
            <a:off x="389436" y="2868589"/>
            <a:ext cx="2734764" cy="2225006"/>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216000" tIns="108000" rIns="108000" bIns="108000" numCol="1" spcCol="1270" anchor="t" anchorCtr="0">
            <a:noAutofit/>
          </a:bodyPr>
          <a:lstStyle/>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단순한 구성</a:t>
            </a:r>
            <a:endParaRPr lang="en-US" altLang="ko-KR" sz="1050" b="1" dirty="0">
              <a:solidFill>
                <a:srgbClr val="FFFFFF"/>
              </a:solidFill>
              <a:latin typeface="Tahoma"/>
            </a:endParaRPr>
          </a:p>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마법사 기반의 화면</a:t>
            </a:r>
            <a:endParaRPr lang="en-US" altLang="ko-KR" sz="1050" b="1" dirty="0">
              <a:solidFill>
                <a:srgbClr val="FFFFFF"/>
              </a:solidFill>
              <a:latin typeface="Tahoma"/>
            </a:endParaRPr>
          </a:p>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소프트웨어 기반</a:t>
            </a:r>
            <a:endParaRPr lang="en-US" altLang="ko-KR" sz="1050" b="1" dirty="0">
              <a:solidFill>
                <a:srgbClr val="FFFFFF"/>
              </a:solidFill>
              <a:latin typeface="Tahoma"/>
            </a:endParaRPr>
          </a:p>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낮은 서비스 영향도</a:t>
            </a:r>
            <a:endParaRPr lang="en-US" altLang="ko-KR" sz="1050" b="1" dirty="0">
              <a:solidFill>
                <a:srgbClr val="FFFFFF"/>
              </a:solidFill>
              <a:latin typeface="Tahoma"/>
            </a:endParaRPr>
          </a:p>
        </p:txBody>
      </p:sp>
      <p:sp>
        <p:nvSpPr>
          <p:cNvPr id="24" name="Rectangle: Rounded Corners 4">
            <a:extLst>
              <a:ext uri="{FF2B5EF4-FFF2-40B4-BE49-F238E27FC236}">
                <a16:creationId xmlns:a16="http://schemas.microsoft.com/office/drawing/2014/main" id="{ED0247B2-FC9F-4774-B1CD-3A3DE96804F1}"/>
              </a:ext>
            </a:extLst>
          </p:cNvPr>
          <p:cNvSpPr/>
          <p:nvPr/>
        </p:nvSpPr>
        <p:spPr>
          <a:xfrm>
            <a:off x="6120008" y="2868589"/>
            <a:ext cx="2734764" cy="2225006"/>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216000" tIns="108000" rIns="108000" bIns="108000" numCol="1" spcCol="1270" anchor="t" anchorCtr="0">
            <a:noAutofit/>
          </a:bodyPr>
          <a:lstStyle/>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빠른 변경 백업</a:t>
            </a:r>
            <a:endParaRPr lang="en-US" altLang="ko-KR" sz="1050" b="1" dirty="0">
              <a:solidFill>
                <a:srgbClr val="FFFFFF"/>
              </a:solidFill>
              <a:latin typeface="Tahoma"/>
            </a:endParaRPr>
          </a:p>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단기 </a:t>
            </a:r>
            <a:r>
              <a:rPr lang="en-US" altLang="ko-KR" sz="1050" b="1" dirty="0">
                <a:solidFill>
                  <a:srgbClr val="FFFFFF"/>
                </a:solidFill>
                <a:latin typeface="Tahoma"/>
              </a:rPr>
              <a:t>&amp; </a:t>
            </a:r>
            <a:r>
              <a:rPr lang="ko-KR" altLang="en-US" sz="1050" b="1" dirty="0">
                <a:solidFill>
                  <a:srgbClr val="FFFFFF"/>
                </a:solidFill>
                <a:latin typeface="Tahoma"/>
              </a:rPr>
              <a:t>장기 보관</a:t>
            </a:r>
            <a:endParaRPr lang="en-US" altLang="ko-KR" sz="1050" b="1" dirty="0">
              <a:solidFill>
                <a:srgbClr val="FFFFFF"/>
              </a:solidFill>
              <a:latin typeface="Tahoma"/>
            </a:endParaRPr>
          </a:p>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스토리지</a:t>
            </a:r>
            <a:r>
              <a:rPr lang="en-US" altLang="ko-KR" sz="1050" b="1" dirty="0">
                <a:solidFill>
                  <a:srgbClr val="FFFFFF"/>
                </a:solidFill>
                <a:latin typeface="Tahoma"/>
              </a:rPr>
              <a:t> Snapshot </a:t>
            </a:r>
            <a:r>
              <a:rPr lang="ko-KR" altLang="en-US" sz="1050" b="1" dirty="0">
                <a:solidFill>
                  <a:srgbClr val="FFFFFF"/>
                </a:solidFill>
                <a:latin typeface="Tahoma"/>
              </a:rPr>
              <a:t>지원</a:t>
            </a:r>
            <a:endParaRPr lang="en-US" altLang="ko-KR" sz="1050" b="1" dirty="0">
              <a:solidFill>
                <a:srgbClr val="FFFFFF"/>
              </a:solidFill>
              <a:latin typeface="Tahoma"/>
            </a:endParaRPr>
          </a:p>
        </p:txBody>
      </p:sp>
      <p:sp>
        <p:nvSpPr>
          <p:cNvPr id="25" name="Rectangle: Rounded Corners 4">
            <a:extLst>
              <a:ext uri="{FF2B5EF4-FFF2-40B4-BE49-F238E27FC236}">
                <a16:creationId xmlns:a16="http://schemas.microsoft.com/office/drawing/2014/main" id="{7B359A33-A54E-4841-BA60-E3AD5AFD8642}"/>
              </a:ext>
            </a:extLst>
          </p:cNvPr>
          <p:cNvSpPr/>
          <p:nvPr/>
        </p:nvSpPr>
        <p:spPr>
          <a:xfrm>
            <a:off x="3385244" y="2868589"/>
            <a:ext cx="2734764" cy="2225006"/>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216000" tIns="108000" rIns="108000" bIns="108000" numCol="1" spcCol="1270" anchor="t" anchorCtr="0">
            <a:noAutofit/>
          </a:bodyPr>
          <a:lstStyle/>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확장가능한 솔루션</a:t>
            </a:r>
            <a:endParaRPr lang="en-US" altLang="ko-KR" sz="1050" b="1" dirty="0">
              <a:solidFill>
                <a:srgbClr val="FFFFFF"/>
              </a:solidFill>
              <a:latin typeface="Tahoma"/>
            </a:endParaRPr>
          </a:p>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광범위한 백업 대상 지원</a:t>
            </a:r>
            <a:endParaRPr lang="en-US" altLang="ko-KR" sz="1050" b="1" dirty="0">
              <a:solidFill>
                <a:srgbClr val="FFFFFF"/>
              </a:solidFill>
              <a:latin typeface="Tahoma"/>
            </a:endParaRPr>
          </a:p>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스토리지와 무관한 변경 파일 추적</a:t>
            </a:r>
            <a:endParaRPr lang="en-US" altLang="ko-KR" sz="1050" b="1" dirty="0">
              <a:solidFill>
                <a:srgbClr val="FFFFFF"/>
              </a:solidFill>
              <a:latin typeface="Tahoma"/>
            </a:endParaRPr>
          </a:p>
          <a:p>
            <a:pPr marL="171442" lvl="1" indent="-171442" defTabSz="622270">
              <a:spcBef>
                <a:spcPct val="0"/>
              </a:spcBef>
              <a:spcAft>
                <a:spcPts val="600"/>
              </a:spcAft>
              <a:buClr>
                <a:srgbClr val="FFFFFF"/>
              </a:buClr>
              <a:buSzPct val="90000"/>
              <a:buFont typeface="Arial" panose="020B0604020202020204" pitchFamily="34" charset="0"/>
              <a:buChar char="•"/>
            </a:pPr>
            <a:r>
              <a:rPr lang="ko-KR" altLang="en-US" sz="1050" b="1" dirty="0">
                <a:solidFill>
                  <a:srgbClr val="FFFFFF"/>
                </a:solidFill>
                <a:latin typeface="Tahoma"/>
              </a:rPr>
              <a:t>파일단위 복구</a:t>
            </a:r>
            <a:endParaRPr lang="en-US" altLang="ko-KR" sz="1050" b="1" dirty="0">
              <a:solidFill>
                <a:srgbClr val="FFFFFF"/>
              </a:solidFill>
              <a:latin typeface="Tahoma"/>
            </a:endParaRPr>
          </a:p>
        </p:txBody>
      </p:sp>
    </p:spTree>
    <p:extLst>
      <p:ext uri="{BB962C8B-B14F-4D97-AF65-F5344CB8AC3E}">
        <p14:creationId xmlns:p14="http://schemas.microsoft.com/office/powerpoint/2010/main" val="1190028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437FC-229D-48B2-88E4-837BEEF742AF}"/>
              </a:ext>
            </a:extLst>
          </p:cNvPr>
          <p:cNvPicPr>
            <a:picLocks noChangeAspect="1"/>
          </p:cNvPicPr>
          <p:nvPr/>
        </p:nvPicPr>
        <p:blipFill>
          <a:blip r:embed="rId2"/>
          <a:stretch>
            <a:fillRect/>
          </a:stretch>
        </p:blipFill>
        <p:spPr>
          <a:xfrm>
            <a:off x="4878633" y="349857"/>
            <a:ext cx="3360492" cy="4003067"/>
          </a:xfrm>
          <a:prstGeom prst="rect">
            <a:avLst/>
          </a:prstGeom>
        </p:spPr>
      </p:pic>
      <p:sp>
        <p:nvSpPr>
          <p:cNvPr id="5" name="Title 4">
            <a:extLst>
              <a:ext uri="{FF2B5EF4-FFF2-40B4-BE49-F238E27FC236}">
                <a16:creationId xmlns:a16="http://schemas.microsoft.com/office/drawing/2014/main" id="{D79DA9F3-12A0-49DA-BB20-F28AB0F71C56}"/>
              </a:ext>
            </a:extLst>
          </p:cNvPr>
          <p:cNvSpPr>
            <a:spLocks noGrp="1"/>
          </p:cNvSpPr>
          <p:nvPr>
            <p:ph type="title"/>
          </p:nvPr>
        </p:nvSpPr>
        <p:spPr/>
        <p:txBody>
          <a:bodyPr/>
          <a:lstStyle/>
          <a:p>
            <a:r>
              <a:rPr lang="en-GB"/>
              <a:t>NAS Backup</a:t>
            </a:r>
          </a:p>
        </p:txBody>
      </p:sp>
      <p:sp>
        <p:nvSpPr>
          <p:cNvPr id="6" name="Text Placeholder 5">
            <a:extLst>
              <a:ext uri="{FF2B5EF4-FFF2-40B4-BE49-F238E27FC236}">
                <a16:creationId xmlns:a16="http://schemas.microsoft.com/office/drawing/2014/main" id="{1DE6D17C-F9CC-466D-AF70-11C22DA5069B}"/>
              </a:ext>
            </a:extLst>
          </p:cNvPr>
          <p:cNvSpPr>
            <a:spLocks noGrp="1"/>
          </p:cNvSpPr>
          <p:nvPr>
            <p:ph type="body" sz="quarter" idx="11"/>
          </p:nvPr>
        </p:nvSpPr>
        <p:spPr>
          <a:xfrm>
            <a:off x="389335" y="1021557"/>
            <a:ext cx="8364140" cy="2723823"/>
          </a:xfrm>
        </p:spPr>
        <p:txBody>
          <a:bodyPr/>
          <a:lstStyle/>
          <a:p>
            <a:r>
              <a:rPr lang="en-US" altLang="ko-KR" dirty="0"/>
              <a:t>V</a:t>
            </a:r>
            <a:r>
              <a:rPr lang="en-US" altLang="ko-KR" b="1" dirty="0"/>
              <a:t>eeam</a:t>
            </a:r>
            <a:r>
              <a:rPr lang="ko-KR" altLang="en-US" b="1" dirty="0"/>
              <a:t>만의 장점</a:t>
            </a:r>
            <a:r>
              <a:rPr lang="en-GB" altLang="ko-KR" b="1" dirty="0"/>
              <a:t> </a:t>
            </a:r>
          </a:p>
          <a:p>
            <a:endParaRPr lang="en-GB" altLang="ko-KR" dirty="0"/>
          </a:p>
          <a:p>
            <a:pPr lvl="1"/>
            <a:r>
              <a:rPr lang="ko-KR" altLang="en-US" sz="1600" dirty="0"/>
              <a:t>높은 확장성</a:t>
            </a:r>
            <a:endParaRPr lang="en-GB" altLang="ko-KR" sz="1600" dirty="0"/>
          </a:p>
          <a:p>
            <a:pPr lvl="1"/>
            <a:r>
              <a:rPr lang="ko-KR" altLang="en-US" sz="1600" dirty="0"/>
              <a:t>광범위한 백업 대상</a:t>
            </a:r>
            <a:endParaRPr lang="en-GB" altLang="ko-KR" sz="1600" dirty="0"/>
          </a:p>
          <a:p>
            <a:pPr lvl="1"/>
            <a:r>
              <a:rPr lang="ko-KR" altLang="en-US" sz="1600" dirty="0"/>
              <a:t>효율적인 영구</a:t>
            </a:r>
            <a:r>
              <a:rPr lang="en-US" altLang="ko-KR" sz="1600" dirty="0"/>
              <a:t> </a:t>
            </a:r>
            <a:r>
              <a:rPr lang="ko-KR" altLang="en-US" sz="1600" dirty="0" err="1"/>
              <a:t>증분</a:t>
            </a:r>
            <a:r>
              <a:rPr lang="ko-KR" altLang="en-US" sz="1600" dirty="0"/>
              <a:t> 백업</a:t>
            </a:r>
            <a:endParaRPr lang="en-GB" altLang="ko-KR" sz="1600" dirty="0"/>
          </a:p>
          <a:p>
            <a:pPr lvl="1"/>
            <a:r>
              <a:rPr lang="en-GB" altLang="ko-KR" sz="1600" dirty="0"/>
              <a:t>NAS </a:t>
            </a:r>
            <a:r>
              <a:rPr lang="ko-KR" altLang="en-US" sz="1600" dirty="0"/>
              <a:t>스토리지와 무관한 변경 파일 추적</a:t>
            </a:r>
            <a:endParaRPr lang="en-GB" altLang="ko-KR" sz="1600" dirty="0"/>
          </a:p>
          <a:p>
            <a:pPr lvl="1"/>
            <a:r>
              <a:rPr lang="en-GB" altLang="ko-KR" sz="1600" dirty="0"/>
              <a:t>Storage Snapshot </a:t>
            </a:r>
            <a:r>
              <a:rPr lang="ko-KR" altLang="en-US" sz="1600" dirty="0"/>
              <a:t>지원</a:t>
            </a:r>
            <a:endParaRPr lang="en-GB" altLang="ko-KR" sz="1600" dirty="0"/>
          </a:p>
          <a:p>
            <a:pPr lvl="1"/>
            <a:r>
              <a:rPr lang="ko-KR" altLang="en-US" sz="1600" dirty="0"/>
              <a:t>단순한 오프 사이트 백업</a:t>
            </a:r>
            <a:endParaRPr lang="en-GB" altLang="ko-KR" sz="1600" dirty="0"/>
          </a:p>
          <a:p>
            <a:pPr lvl="1"/>
            <a:r>
              <a:rPr lang="ko-KR" altLang="en-US" sz="1600" dirty="0"/>
              <a:t>오브젝트 스토리지와의 통합</a:t>
            </a:r>
            <a:endParaRPr lang="en-GB" altLang="ko-KR" dirty="0"/>
          </a:p>
          <a:p>
            <a:endParaRPr lang="en-GB" dirty="0"/>
          </a:p>
        </p:txBody>
      </p:sp>
    </p:spTree>
    <p:extLst>
      <p:ext uri="{BB962C8B-B14F-4D97-AF65-F5344CB8AC3E}">
        <p14:creationId xmlns:p14="http://schemas.microsoft.com/office/powerpoint/2010/main" val="16647012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6FA0-C587-47FE-83CF-5EE728A9A987}"/>
              </a:ext>
            </a:extLst>
          </p:cNvPr>
          <p:cNvSpPr>
            <a:spLocks noGrp="1"/>
          </p:cNvSpPr>
          <p:nvPr>
            <p:ph type="title"/>
          </p:nvPr>
        </p:nvSpPr>
        <p:spPr>
          <a:xfrm>
            <a:off x="389436" y="171451"/>
            <a:ext cx="8363938" cy="553998"/>
          </a:xfrm>
        </p:spPr>
        <p:txBody>
          <a:bodyPr/>
          <a:lstStyle/>
          <a:p>
            <a:r>
              <a:rPr lang="en-US" dirty="0"/>
              <a:t>NAS Backup - </a:t>
            </a:r>
            <a:r>
              <a:rPr lang="ko-KR" altLang="en-US" dirty="0" err="1"/>
              <a:t>아키텍쳐</a:t>
            </a:r>
            <a:endParaRPr lang="en-NL" dirty="0"/>
          </a:p>
        </p:txBody>
      </p:sp>
      <p:pic>
        <p:nvPicPr>
          <p:cNvPr id="33" name="Graphic 32">
            <a:extLst>
              <a:ext uri="{FF2B5EF4-FFF2-40B4-BE49-F238E27FC236}">
                <a16:creationId xmlns:a16="http://schemas.microsoft.com/office/drawing/2014/main" id="{AA70250C-B9C9-44C5-853C-6C782E05F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3409" y="2548136"/>
            <a:ext cx="424207" cy="459558"/>
          </a:xfrm>
          <a:prstGeom prst="rect">
            <a:avLst/>
          </a:prstGeom>
        </p:spPr>
      </p:pic>
      <p:pic>
        <p:nvPicPr>
          <p:cNvPr id="34" name="Graphic 33">
            <a:extLst>
              <a:ext uri="{FF2B5EF4-FFF2-40B4-BE49-F238E27FC236}">
                <a16:creationId xmlns:a16="http://schemas.microsoft.com/office/drawing/2014/main" id="{A1071F88-03D9-453F-ACEE-76151B26E9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6807" y="1600148"/>
            <a:ext cx="424207" cy="459558"/>
          </a:xfrm>
          <a:prstGeom prst="rect">
            <a:avLst/>
          </a:prstGeom>
        </p:spPr>
      </p:pic>
      <p:grpSp>
        <p:nvGrpSpPr>
          <p:cNvPr id="38" name="Group 37">
            <a:extLst>
              <a:ext uri="{FF2B5EF4-FFF2-40B4-BE49-F238E27FC236}">
                <a16:creationId xmlns:a16="http://schemas.microsoft.com/office/drawing/2014/main" id="{9985D4B2-1898-4A80-8D88-9AE9E528BE90}"/>
              </a:ext>
            </a:extLst>
          </p:cNvPr>
          <p:cNvGrpSpPr/>
          <p:nvPr/>
        </p:nvGrpSpPr>
        <p:grpSpPr>
          <a:xfrm>
            <a:off x="1041914" y="2813077"/>
            <a:ext cx="468842" cy="691620"/>
            <a:chOff x="499821" y="4958543"/>
            <a:chExt cx="625123" cy="922161"/>
          </a:xfrm>
        </p:grpSpPr>
        <p:pic>
          <p:nvPicPr>
            <p:cNvPr id="40" name="Graphic 39">
              <a:extLst>
                <a:ext uri="{FF2B5EF4-FFF2-40B4-BE49-F238E27FC236}">
                  <a16:creationId xmlns:a16="http://schemas.microsoft.com/office/drawing/2014/main" id="{78FF38DD-2D53-492F-9713-B2F49AA97B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821" y="4958543"/>
              <a:ext cx="625123" cy="558145"/>
            </a:xfrm>
            <a:prstGeom prst="rect">
              <a:avLst/>
            </a:prstGeom>
          </p:spPr>
        </p:pic>
        <p:sp>
          <p:nvSpPr>
            <p:cNvPr id="44" name="TextBox 43">
              <a:extLst>
                <a:ext uri="{FF2B5EF4-FFF2-40B4-BE49-F238E27FC236}">
                  <a16:creationId xmlns:a16="http://schemas.microsoft.com/office/drawing/2014/main" id="{32AD3EB0-AD4C-4A18-9AD3-9861F3FB9198}"/>
                </a:ext>
              </a:extLst>
            </p:cNvPr>
            <p:cNvSpPr txBox="1"/>
            <p:nvPr/>
          </p:nvSpPr>
          <p:spPr>
            <a:xfrm>
              <a:off x="533246" y="5552409"/>
              <a:ext cx="55827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NAS</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46" name="Straight Arrow Connector 45">
            <a:extLst>
              <a:ext uri="{FF2B5EF4-FFF2-40B4-BE49-F238E27FC236}">
                <a16:creationId xmlns:a16="http://schemas.microsoft.com/office/drawing/2014/main" id="{4B72FB25-155D-4D01-B3D3-B0EE3B4D6EF5}"/>
              </a:ext>
            </a:extLst>
          </p:cNvPr>
          <p:cNvCxnSpPr>
            <a:cxnSpLocks/>
            <a:stCxn id="51" idx="3"/>
            <a:endCxn id="33" idx="1"/>
          </p:cNvCxnSpPr>
          <p:nvPr/>
        </p:nvCxnSpPr>
        <p:spPr>
          <a:xfrm flipV="1">
            <a:off x="5200183" y="2777915"/>
            <a:ext cx="1183226" cy="1"/>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324C89-5C77-4B07-B8F5-5FCB12DC31F5}"/>
              </a:ext>
            </a:extLst>
          </p:cNvPr>
          <p:cNvCxnSpPr>
            <a:cxnSpLocks/>
            <a:stCxn id="33" idx="3"/>
            <a:endCxn id="69" idx="1"/>
          </p:cNvCxnSpPr>
          <p:nvPr/>
        </p:nvCxnSpPr>
        <p:spPr>
          <a:xfrm>
            <a:off x="6807616" y="2777915"/>
            <a:ext cx="1089191" cy="0"/>
          </a:xfrm>
          <a:prstGeom prst="straightConnector1">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1" name="Graphic 50">
            <a:extLst>
              <a:ext uri="{FF2B5EF4-FFF2-40B4-BE49-F238E27FC236}">
                <a16:creationId xmlns:a16="http://schemas.microsoft.com/office/drawing/2014/main" id="{B0C98F1A-EED5-4B9C-8FDC-094171E810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5446" y="2605547"/>
            <a:ext cx="344737" cy="344737"/>
          </a:xfrm>
          <a:prstGeom prst="rect">
            <a:avLst/>
          </a:prstGeom>
        </p:spPr>
      </p:pic>
      <p:sp>
        <p:nvSpPr>
          <p:cNvPr id="52" name="TextBox 51">
            <a:extLst>
              <a:ext uri="{FF2B5EF4-FFF2-40B4-BE49-F238E27FC236}">
                <a16:creationId xmlns:a16="http://schemas.microsoft.com/office/drawing/2014/main" id="{7727C46B-E1CE-4153-9EB5-773A667B4C3A}"/>
              </a:ext>
            </a:extLst>
          </p:cNvPr>
          <p:cNvSpPr txBox="1"/>
          <p:nvPr/>
        </p:nvSpPr>
        <p:spPr>
          <a:xfrm>
            <a:off x="4662169" y="3128043"/>
            <a:ext cx="731290" cy="246221"/>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dirty="0">
              <a:ln>
                <a:noFill/>
              </a:ln>
              <a:solidFill>
                <a:srgbClr val="FFFFFF"/>
              </a:solidFill>
              <a:effectLst/>
              <a:uLnTx/>
              <a:uFillTx/>
              <a:latin typeface="Tahoma"/>
              <a:ea typeface="+mn-ea"/>
              <a:cs typeface="+mn-cs"/>
            </a:endParaRPr>
          </a:p>
        </p:txBody>
      </p:sp>
      <p:sp>
        <p:nvSpPr>
          <p:cNvPr id="56" name="TextBox 55">
            <a:extLst>
              <a:ext uri="{FF2B5EF4-FFF2-40B4-BE49-F238E27FC236}">
                <a16:creationId xmlns:a16="http://schemas.microsoft.com/office/drawing/2014/main" id="{9566CF2C-1E55-45BE-9E8B-A1AB322A356C}"/>
              </a:ext>
            </a:extLst>
          </p:cNvPr>
          <p:cNvSpPr txBox="1"/>
          <p:nvPr/>
        </p:nvSpPr>
        <p:spPr>
          <a:xfrm>
            <a:off x="5981387" y="3051098"/>
            <a:ext cx="1143774"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59" name="TextBox 58">
            <a:extLst>
              <a:ext uri="{FF2B5EF4-FFF2-40B4-BE49-F238E27FC236}">
                <a16:creationId xmlns:a16="http://schemas.microsoft.com/office/drawing/2014/main" id="{A1F7E109-2D8A-4E7D-8053-D10EAD3F6C70}"/>
              </a:ext>
            </a:extLst>
          </p:cNvPr>
          <p:cNvSpPr txBox="1"/>
          <p:nvPr/>
        </p:nvSpPr>
        <p:spPr>
          <a:xfrm>
            <a:off x="7582082" y="3051098"/>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Archive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63" name="TextBox 62">
            <a:extLst>
              <a:ext uri="{FF2B5EF4-FFF2-40B4-BE49-F238E27FC236}">
                <a16:creationId xmlns:a16="http://schemas.microsoft.com/office/drawing/2014/main" id="{97F50B69-37AD-40E4-BBDE-0AF9F00F7CE9}"/>
              </a:ext>
            </a:extLst>
          </p:cNvPr>
          <p:cNvSpPr txBox="1"/>
          <p:nvPr/>
        </p:nvSpPr>
        <p:spPr>
          <a:xfrm>
            <a:off x="7582082" y="206211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Secondary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nvGrpSpPr>
          <p:cNvPr id="64" name="Group 63">
            <a:extLst>
              <a:ext uri="{FF2B5EF4-FFF2-40B4-BE49-F238E27FC236}">
                <a16:creationId xmlns:a16="http://schemas.microsoft.com/office/drawing/2014/main" id="{DECE15C7-3ACB-4434-8BB8-575533D3E9F1}"/>
              </a:ext>
            </a:extLst>
          </p:cNvPr>
          <p:cNvGrpSpPr/>
          <p:nvPr/>
        </p:nvGrpSpPr>
        <p:grpSpPr>
          <a:xfrm>
            <a:off x="509290" y="1960533"/>
            <a:ext cx="1534089" cy="1759767"/>
            <a:chOff x="679053" y="3753307"/>
            <a:chExt cx="2045452" cy="2346355"/>
          </a:xfrm>
        </p:grpSpPr>
        <p:sp>
          <p:nvSpPr>
            <p:cNvPr id="65" name="Rectangle 64">
              <a:extLst>
                <a:ext uri="{FF2B5EF4-FFF2-40B4-BE49-F238E27FC236}">
                  <a16:creationId xmlns:a16="http://schemas.microsoft.com/office/drawing/2014/main" id="{3D9F7EA0-4049-4DCE-BBEF-FD876A92FEA7}"/>
                </a:ext>
              </a:extLst>
            </p:cNvPr>
            <p:cNvSpPr/>
            <p:nvPr/>
          </p:nvSpPr>
          <p:spPr bwMode="auto">
            <a:xfrm>
              <a:off x="679053" y="3753307"/>
              <a:ext cx="2045452" cy="2178963"/>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66" name="Rectangle 65">
              <a:extLst>
                <a:ext uri="{FF2B5EF4-FFF2-40B4-BE49-F238E27FC236}">
                  <a16:creationId xmlns:a16="http://schemas.microsoft.com/office/drawing/2014/main" id="{2CF2E8AE-EF8E-4892-8740-C0DD4613D8A7}"/>
                </a:ext>
              </a:extLst>
            </p:cNvPr>
            <p:cNvSpPr/>
            <p:nvPr/>
          </p:nvSpPr>
          <p:spPr>
            <a:xfrm>
              <a:off x="1124944" y="5771367"/>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cxnSp>
        <p:nvCxnSpPr>
          <p:cNvPr id="67" name="Connector: Elbow 66">
            <a:extLst>
              <a:ext uri="{FF2B5EF4-FFF2-40B4-BE49-F238E27FC236}">
                <a16:creationId xmlns:a16="http://schemas.microsoft.com/office/drawing/2014/main" id="{EF5E77AF-4C94-4C6B-BD41-6C5556B58026}"/>
              </a:ext>
            </a:extLst>
          </p:cNvPr>
          <p:cNvCxnSpPr>
            <a:cxnSpLocks/>
            <a:stCxn id="33" idx="0"/>
            <a:endCxn id="34" idx="1"/>
          </p:cNvCxnSpPr>
          <p:nvPr/>
        </p:nvCxnSpPr>
        <p:spPr>
          <a:xfrm rot="5400000" flipH="1" flipV="1">
            <a:off x="6887055" y="1538385"/>
            <a:ext cx="718209" cy="1301294"/>
          </a:xfrm>
          <a:prstGeom prst="bentConnector2">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69" name="Graphic 68">
            <a:extLst>
              <a:ext uri="{FF2B5EF4-FFF2-40B4-BE49-F238E27FC236}">
                <a16:creationId xmlns:a16="http://schemas.microsoft.com/office/drawing/2014/main" id="{1180C621-3CE3-43C3-8770-50E365C89C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6807" y="2548136"/>
            <a:ext cx="424207" cy="459558"/>
          </a:xfrm>
          <a:prstGeom prst="rect">
            <a:avLst/>
          </a:prstGeom>
        </p:spPr>
      </p:pic>
      <p:grpSp>
        <p:nvGrpSpPr>
          <p:cNvPr id="71" name="Group 70">
            <a:extLst>
              <a:ext uri="{FF2B5EF4-FFF2-40B4-BE49-F238E27FC236}">
                <a16:creationId xmlns:a16="http://schemas.microsoft.com/office/drawing/2014/main" id="{EE1AB093-901F-49C9-BA57-B3CC97F290B2}"/>
              </a:ext>
            </a:extLst>
          </p:cNvPr>
          <p:cNvGrpSpPr/>
          <p:nvPr/>
        </p:nvGrpSpPr>
        <p:grpSpPr>
          <a:xfrm>
            <a:off x="785917" y="2015667"/>
            <a:ext cx="980836" cy="748713"/>
            <a:chOff x="1307241" y="4882421"/>
            <a:chExt cx="1307781" cy="998283"/>
          </a:xfrm>
        </p:grpSpPr>
        <p:sp>
          <p:nvSpPr>
            <p:cNvPr id="72" name="TextBox 71">
              <a:extLst>
                <a:ext uri="{FF2B5EF4-FFF2-40B4-BE49-F238E27FC236}">
                  <a16:creationId xmlns:a16="http://schemas.microsoft.com/office/drawing/2014/main" id="{3DA0EEA2-65FB-4C02-9B45-78650AEF0FE6}"/>
                </a:ext>
              </a:extLst>
            </p:cNvPr>
            <p:cNvSpPr txBox="1"/>
            <p:nvPr/>
          </p:nvSpPr>
          <p:spPr>
            <a:xfrm>
              <a:off x="1680926" y="5552409"/>
              <a:ext cx="560411"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DAS</a:t>
              </a:r>
            </a:p>
          </p:txBody>
        </p:sp>
        <p:grpSp>
          <p:nvGrpSpPr>
            <p:cNvPr id="73" name="Group 72">
              <a:extLst>
                <a:ext uri="{FF2B5EF4-FFF2-40B4-BE49-F238E27FC236}">
                  <a16:creationId xmlns:a16="http://schemas.microsoft.com/office/drawing/2014/main" id="{6E3061DE-7512-4D76-B484-E1CAE5E0C579}"/>
                </a:ext>
              </a:extLst>
            </p:cNvPr>
            <p:cNvGrpSpPr/>
            <p:nvPr/>
          </p:nvGrpSpPr>
          <p:grpSpPr>
            <a:xfrm>
              <a:off x="1307241" y="4882421"/>
              <a:ext cx="1307781" cy="710389"/>
              <a:chOff x="1307241" y="4882421"/>
              <a:chExt cx="1307781" cy="710389"/>
            </a:xfrm>
          </p:grpSpPr>
          <p:pic>
            <p:nvPicPr>
              <p:cNvPr id="74" name="Graphic 73">
                <a:extLst>
                  <a:ext uri="{FF2B5EF4-FFF2-40B4-BE49-F238E27FC236}">
                    <a16:creationId xmlns:a16="http://schemas.microsoft.com/office/drawing/2014/main" id="{E3C05CBD-2E9D-4336-BB90-DB3320835F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6875" y="4958542"/>
                <a:ext cx="558147" cy="558147"/>
              </a:xfrm>
              <a:prstGeom prst="rect">
                <a:avLst/>
              </a:prstGeom>
            </p:spPr>
          </p:pic>
          <p:pic>
            <p:nvPicPr>
              <p:cNvPr id="75" name="Graphic 74">
                <a:extLst>
                  <a:ext uri="{FF2B5EF4-FFF2-40B4-BE49-F238E27FC236}">
                    <a16:creationId xmlns:a16="http://schemas.microsoft.com/office/drawing/2014/main" id="{7E336805-4697-43E4-AD2F-0D10CE951B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07241" y="4958542"/>
                <a:ext cx="558147" cy="558147"/>
              </a:xfrm>
              <a:prstGeom prst="rect">
                <a:avLst/>
              </a:prstGeom>
            </p:spPr>
          </p:pic>
          <p:cxnSp>
            <p:nvCxnSpPr>
              <p:cNvPr id="76" name="Straight Connector 75">
                <a:extLst>
                  <a:ext uri="{FF2B5EF4-FFF2-40B4-BE49-F238E27FC236}">
                    <a16:creationId xmlns:a16="http://schemas.microsoft.com/office/drawing/2014/main" id="{849A9782-08DD-439D-AA94-28B6C48D5E3E}"/>
                  </a:ext>
                </a:extLst>
              </p:cNvPr>
              <p:cNvCxnSpPr/>
              <p:nvPr/>
            </p:nvCxnSpPr>
            <p:spPr>
              <a:xfrm>
                <a:off x="1961131" y="4882421"/>
                <a:ext cx="0" cy="710389"/>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grpSp>
      </p:grpSp>
      <p:cxnSp>
        <p:nvCxnSpPr>
          <p:cNvPr id="77" name="Straight Arrow Connector 76">
            <a:extLst>
              <a:ext uri="{FF2B5EF4-FFF2-40B4-BE49-F238E27FC236}">
                <a16:creationId xmlns:a16="http://schemas.microsoft.com/office/drawing/2014/main" id="{EAA4B20B-BB76-42A7-80CC-AA0300D0E769}"/>
              </a:ext>
            </a:extLst>
          </p:cNvPr>
          <p:cNvCxnSpPr>
            <a:cxnSpLocks/>
            <a:stCxn id="65" idx="3"/>
            <a:endCxn id="51" idx="1"/>
          </p:cNvCxnSpPr>
          <p:nvPr/>
        </p:nvCxnSpPr>
        <p:spPr>
          <a:xfrm>
            <a:off x="2043379" y="2777644"/>
            <a:ext cx="2812067" cy="272"/>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07E07311-9492-449A-A173-A32345C5F595}"/>
              </a:ext>
            </a:extLst>
          </p:cNvPr>
          <p:cNvGrpSpPr/>
          <p:nvPr/>
        </p:nvGrpSpPr>
        <p:grpSpPr>
          <a:xfrm>
            <a:off x="4113236" y="1572250"/>
            <a:ext cx="1053185" cy="400110"/>
            <a:chOff x="5511359" y="3684528"/>
            <a:chExt cx="1404247" cy="533480"/>
          </a:xfrm>
        </p:grpSpPr>
        <p:pic>
          <p:nvPicPr>
            <p:cNvPr id="79" name="Graphic 78">
              <a:extLst>
                <a:ext uri="{FF2B5EF4-FFF2-40B4-BE49-F238E27FC236}">
                  <a16:creationId xmlns:a16="http://schemas.microsoft.com/office/drawing/2014/main" id="{A907C441-0FD9-4A40-BFF6-7B4154615C4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38038" y="3721444"/>
              <a:ext cx="377568" cy="459648"/>
            </a:xfrm>
            <a:prstGeom prst="rect">
              <a:avLst/>
            </a:prstGeom>
          </p:spPr>
        </p:pic>
        <p:sp>
          <p:nvSpPr>
            <p:cNvPr id="80" name="TextBox 79">
              <a:extLst>
                <a:ext uri="{FF2B5EF4-FFF2-40B4-BE49-F238E27FC236}">
                  <a16:creationId xmlns:a16="http://schemas.microsoft.com/office/drawing/2014/main" id="{9EE83EF2-87F2-4D15-9D18-93AC78B1BA08}"/>
                </a:ext>
              </a:extLst>
            </p:cNvPr>
            <p:cNvSpPr txBox="1"/>
            <p:nvPr/>
          </p:nvSpPr>
          <p:spPr>
            <a:xfrm>
              <a:off x="5511359" y="3684528"/>
              <a:ext cx="1041312"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dirty="0">
                <a:ln>
                  <a:noFill/>
                </a:ln>
                <a:solidFill>
                  <a:srgbClr val="FFFFFF"/>
                </a:solidFill>
                <a:effectLst/>
                <a:uLnTx/>
                <a:uFillTx/>
                <a:latin typeface="Tahoma"/>
                <a:ea typeface="+mn-ea"/>
                <a:cs typeface="+mn-cs"/>
              </a:endParaRPr>
            </a:p>
          </p:txBody>
        </p:sp>
      </p:grpSp>
      <p:cxnSp>
        <p:nvCxnSpPr>
          <p:cNvPr id="81" name="Straight Arrow Connector 80">
            <a:extLst>
              <a:ext uri="{FF2B5EF4-FFF2-40B4-BE49-F238E27FC236}">
                <a16:creationId xmlns:a16="http://schemas.microsoft.com/office/drawing/2014/main" id="{2822B22F-2CB8-4EEE-A5D0-6016F2A1E5EC}"/>
              </a:ext>
            </a:extLst>
          </p:cNvPr>
          <p:cNvCxnSpPr>
            <a:cxnSpLocks/>
            <a:stCxn id="79" idx="2"/>
            <a:endCxn id="51" idx="0"/>
          </p:cNvCxnSpPr>
          <p:nvPr/>
        </p:nvCxnSpPr>
        <p:spPr>
          <a:xfrm>
            <a:off x="5024838" y="1944673"/>
            <a:ext cx="2977" cy="660874"/>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8734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9" name="Group 108">
            <a:extLst>
              <a:ext uri="{FF2B5EF4-FFF2-40B4-BE49-F238E27FC236}">
                <a16:creationId xmlns:a16="http://schemas.microsoft.com/office/drawing/2014/main" id="{41A6F742-8567-4C7E-9813-60EEE03A6657}"/>
              </a:ext>
            </a:extLst>
          </p:cNvPr>
          <p:cNvGrpSpPr/>
          <p:nvPr/>
        </p:nvGrpSpPr>
        <p:grpSpPr>
          <a:xfrm>
            <a:off x="4113237" y="2806689"/>
            <a:ext cx="1053188" cy="400110"/>
            <a:chOff x="5511356" y="3684528"/>
            <a:chExt cx="1404250" cy="533480"/>
          </a:xfrm>
        </p:grpSpPr>
        <p:pic>
          <p:nvPicPr>
            <p:cNvPr id="110" name="Graphic 109">
              <a:extLst>
                <a:ext uri="{FF2B5EF4-FFF2-40B4-BE49-F238E27FC236}">
                  <a16:creationId xmlns:a16="http://schemas.microsoft.com/office/drawing/2014/main" id="{72593E8E-A689-4847-B886-29D8397C23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038" y="3721444"/>
              <a:ext cx="377568" cy="459648"/>
            </a:xfrm>
            <a:prstGeom prst="rect">
              <a:avLst/>
            </a:prstGeom>
          </p:spPr>
        </p:pic>
        <p:sp>
          <p:nvSpPr>
            <p:cNvPr id="111" name="TextBox 110">
              <a:extLst>
                <a:ext uri="{FF2B5EF4-FFF2-40B4-BE49-F238E27FC236}">
                  <a16:creationId xmlns:a16="http://schemas.microsoft.com/office/drawing/2014/main" id="{1D292758-209C-42EF-9780-3A2D9FFA7F50}"/>
                </a:ext>
              </a:extLst>
            </p:cNvPr>
            <p:cNvSpPr txBox="1"/>
            <p:nvPr/>
          </p:nvSpPr>
          <p:spPr>
            <a:xfrm>
              <a:off x="5511356" y="3684528"/>
              <a:ext cx="1041311"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112" name="Straight Arrow Connector 111">
            <a:extLst>
              <a:ext uri="{FF2B5EF4-FFF2-40B4-BE49-F238E27FC236}">
                <a16:creationId xmlns:a16="http://schemas.microsoft.com/office/drawing/2014/main" id="{9EDAF305-3742-4202-8B37-563F49CF4407}"/>
              </a:ext>
            </a:extLst>
          </p:cNvPr>
          <p:cNvCxnSpPr>
            <a:cxnSpLocks/>
            <a:stCxn id="110" idx="2"/>
          </p:cNvCxnSpPr>
          <p:nvPr/>
        </p:nvCxnSpPr>
        <p:spPr>
          <a:xfrm>
            <a:off x="5024838" y="3179112"/>
            <a:ext cx="0" cy="645635"/>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F1AE65A-5D42-479C-ACB3-D418EEF7BF8E}"/>
              </a:ext>
            </a:extLst>
          </p:cNvPr>
          <p:cNvSpPr>
            <a:spLocks noGrp="1"/>
          </p:cNvSpPr>
          <p:nvPr>
            <p:ph type="title"/>
          </p:nvPr>
        </p:nvSpPr>
        <p:spPr/>
        <p:txBody>
          <a:bodyPr/>
          <a:lstStyle/>
          <a:p>
            <a:r>
              <a:rPr lang="en-US" dirty="0"/>
              <a:t>File Share</a:t>
            </a:r>
            <a:endParaRPr lang="en-AU" dirty="0"/>
          </a:p>
        </p:txBody>
      </p:sp>
      <p:pic>
        <p:nvPicPr>
          <p:cNvPr id="81" name="Graphic 80">
            <a:extLst>
              <a:ext uri="{FF2B5EF4-FFF2-40B4-BE49-F238E27FC236}">
                <a16:creationId xmlns:a16="http://schemas.microsoft.com/office/drawing/2014/main" id="{54385561-04F2-40DA-B6EF-5378AE1CEA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3409" y="3767336"/>
            <a:ext cx="424207" cy="459558"/>
          </a:xfrm>
          <a:prstGeom prst="rect">
            <a:avLst/>
          </a:prstGeom>
        </p:spPr>
      </p:pic>
      <p:pic>
        <p:nvPicPr>
          <p:cNvPr id="82" name="Graphic 81">
            <a:extLst>
              <a:ext uri="{FF2B5EF4-FFF2-40B4-BE49-F238E27FC236}">
                <a16:creationId xmlns:a16="http://schemas.microsoft.com/office/drawing/2014/main" id="{8A4F2A7C-CD85-4848-99AF-EEEE6E683D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2819348"/>
            <a:ext cx="424207" cy="459558"/>
          </a:xfrm>
          <a:prstGeom prst="rect">
            <a:avLst/>
          </a:prstGeom>
        </p:spPr>
      </p:pic>
      <p:cxnSp>
        <p:nvCxnSpPr>
          <p:cNvPr id="87" name="Straight Arrow Connector 86">
            <a:extLst>
              <a:ext uri="{FF2B5EF4-FFF2-40B4-BE49-F238E27FC236}">
                <a16:creationId xmlns:a16="http://schemas.microsoft.com/office/drawing/2014/main" id="{C15ADE9C-07FD-4934-9BDF-F2D358B37794}"/>
              </a:ext>
            </a:extLst>
          </p:cNvPr>
          <p:cNvCxnSpPr>
            <a:cxnSpLocks/>
            <a:stCxn id="91" idx="3"/>
            <a:endCxn id="81" idx="1"/>
          </p:cNvCxnSpPr>
          <p:nvPr/>
        </p:nvCxnSpPr>
        <p:spPr>
          <a:xfrm flipV="1">
            <a:off x="5200183" y="3997115"/>
            <a:ext cx="1183226" cy="1"/>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72B474F-DF99-4663-924C-8667459B6ED4}"/>
              </a:ext>
            </a:extLst>
          </p:cNvPr>
          <p:cNvCxnSpPr>
            <a:cxnSpLocks/>
            <a:stCxn id="81" idx="3"/>
            <a:endCxn id="101" idx="1"/>
          </p:cNvCxnSpPr>
          <p:nvPr/>
        </p:nvCxnSpPr>
        <p:spPr>
          <a:xfrm>
            <a:off x="6807616" y="3997115"/>
            <a:ext cx="1089191" cy="0"/>
          </a:xfrm>
          <a:prstGeom prst="straightConnector1">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91" name="Graphic 90">
            <a:extLst>
              <a:ext uri="{FF2B5EF4-FFF2-40B4-BE49-F238E27FC236}">
                <a16:creationId xmlns:a16="http://schemas.microsoft.com/office/drawing/2014/main" id="{EFB43EB4-0510-4117-8662-FCFA4AE2C2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5446" y="3824747"/>
            <a:ext cx="344737" cy="344737"/>
          </a:xfrm>
          <a:prstGeom prst="rect">
            <a:avLst/>
          </a:prstGeom>
        </p:spPr>
      </p:pic>
      <p:sp>
        <p:nvSpPr>
          <p:cNvPr id="92" name="TextBox 91">
            <a:extLst>
              <a:ext uri="{FF2B5EF4-FFF2-40B4-BE49-F238E27FC236}">
                <a16:creationId xmlns:a16="http://schemas.microsoft.com/office/drawing/2014/main" id="{DF444FC3-D5E7-461A-9AE6-EA310D577B3A}"/>
              </a:ext>
            </a:extLst>
          </p:cNvPr>
          <p:cNvSpPr txBox="1"/>
          <p:nvPr/>
        </p:nvSpPr>
        <p:spPr>
          <a:xfrm>
            <a:off x="4662169" y="4347243"/>
            <a:ext cx="731290" cy="246221"/>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93" name="TextBox 92">
            <a:extLst>
              <a:ext uri="{FF2B5EF4-FFF2-40B4-BE49-F238E27FC236}">
                <a16:creationId xmlns:a16="http://schemas.microsoft.com/office/drawing/2014/main" id="{EC1E4F1D-FB4E-4BD1-B9AE-B6BAEDB69A61}"/>
              </a:ext>
            </a:extLst>
          </p:cNvPr>
          <p:cNvSpPr txBox="1"/>
          <p:nvPr/>
        </p:nvSpPr>
        <p:spPr>
          <a:xfrm>
            <a:off x="5981387" y="4270298"/>
            <a:ext cx="1143774"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94" name="TextBox 93">
            <a:extLst>
              <a:ext uri="{FF2B5EF4-FFF2-40B4-BE49-F238E27FC236}">
                <a16:creationId xmlns:a16="http://schemas.microsoft.com/office/drawing/2014/main" id="{1F70B8D9-E6CA-47B0-AAC8-E25877A5A201}"/>
              </a:ext>
            </a:extLst>
          </p:cNvPr>
          <p:cNvSpPr txBox="1"/>
          <p:nvPr/>
        </p:nvSpPr>
        <p:spPr>
          <a:xfrm>
            <a:off x="7582082" y="4270298"/>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Archive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95" name="TextBox 94">
            <a:extLst>
              <a:ext uri="{FF2B5EF4-FFF2-40B4-BE49-F238E27FC236}">
                <a16:creationId xmlns:a16="http://schemas.microsoft.com/office/drawing/2014/main" id="{763274E8-1EBA-4A8E-BDA3-6DAEA9BDC702}"/>
              </a:ext>
            </a:extLst>
          </p:cNvPr>
          <p:cNvSpPr txBox="1"/>
          <p:nvPr/>
        </p:nvSpPr>
        <p:spPr>
          <a:xfrm>
            <a:off x="7582082" y="328131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Secondary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cxnSp>
        <p:nvCxnSpPr>
          <p:cNvPr id="99" name="Connector: Elbow 98">
            <a:extLst>
              <a:ext uri="{FF2B5EF4-FFF2-40B4-BE49-F238E27FC236}">
                <a16:creationId xmlns:a16="http://schemas.microsoft.com/office/drawing/2014/main" id="{15E567C3-652F-494A-915F-5EAE1F4DAC42}"/>
              </a:ext>
            </a:extLst>
          </p:cNvPr>
          <p:cNvCxnSpPr>
            <a:cxnSpLocks/>
            <a:stCxn id="81" idx="0"/>
            <a:endCxn id="82" idx="1"/>
          </p:cNvCxnSpPr>
          <p:nvPr/>
        </p:nvCxnSpPr>
        <p:spPr>
          <a:xfrm rot="5400000" flipH="1" flipV="1">
            <a:off x="6887055" y="2757585"/>
            <a:ext cx="718209" cy="1301294"/>
          </a:xfrm>
          <a:prstGeom prst="bentConnector2">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1" name="Graphic 100">
            <a:extLst>
              <a:ext uri="{FF2B5EF4-FFF2-40B4-BE49-F238E27FC236}">
                <a16:creationId xmlns:a16="http://schemas.microsoft.com/office/drawing/2014/main" id="{6CF6153B-F63E-4235-AEF5-E70DF7E746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3767336"/>
            <a:ext cx="424207" cy="459558"/>
          </a:xfrm>
          <a:prstGeom prst="rect">
            <a:avLst/>
          </a:prstGeom>
        </p:spPr>
      </p:pic>
      <p:cxnSp>
        <p:nvCxnSpPr>
          <p:cNvPr id="108" name="Straight Arrow Connector 107">
            <a:extLst>
              <a:ext uri="{FF2B5EF4-FFF2-40B4-BE49-F238E27FC236}">
                <a16:creationId xmlns:a16="http://schemas.microsoft.com/office/drawing/2014/main" id="{7C205B21-1A19-4D56-A018-1E2A421872D4}"/>
              </a:ext>
            </a:extLst>
          </p:cNvPr>
          <p:cNvCxnSpPr>
            <a:cxnSpLocks/>
            <a:stCxn id="97" idx="3"/>
            <a:endCxn id="91" idx="1"/>
          </p:cNvCxnSpPr>
          <p:nvPr/>
        </p:nvCxnSpPr>
        <p:spPr>
          <a:xfrm>
            <a:off x="2043379" y="3996844"/>
            <a:ext cx="2812067" cy="272"/>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09960F8-AF4D-4B45-AD58-BBA2AFB47743}"/>
              </a:ext>
            </a:extLst>
          </p:cNvPr>
          <p:cNvSpPr/>
          <p:nvPr/>
        </p:nvSpPr>
        <p:spPr bwMode="auto">
          <a:xfrm>
            <a:off x="240752" y="2571781"/>
            <a:ext cx="8334504" cy="2314157"/>
          </a:xfrm>
          <a:prstGeom prst="rect">
            <a:avLst/>
          </a:prstGeom>
          <a:solidFill>
            <a:srgbClr val="003738">
              <a:alpha val="74902"/>
            </a:srgbClr>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3" name="Text Placeholder 2">
            <a:extLst>
              <a:ext uri="{FF2B5EF4-FFF2-40B4-BE49-F238E27FC236}">
                <a16:creationId xmlns:a16="http://schemas.microsoft.com/office/drawing/2014/main" id="{F3F71C00-4F51-45F8-A5F6-127F51CEB039}"/>
              </a:ext>
            </a:extLst>
          </p:cNvPr>
          <p:cNvSpPr>
            <a:spLocks noGrp="1"/>
          </p:cNvSpPr>
          <p:nvPr>
            <p:ph type="body" sz="quarter" idx="10"/>
          </p:nvPr>
        </p:nvSpPr>
        <p:spPr>
          <a:xfrm>
            <a:off x="360003" y="1023940"/>
            <a:ext cx="4495444" cy="2354491"/>
          </a:xfrm>
        </p:spPr>
        <p:txBody>
          <a:bodyPr/>
          <a:lstStyle/>
          <a:p>
            <a:pPr marL="342900" indent="-342900">
              <a:buFont typeface="Arial" panose="020B0604020202020204" pitchFamily="34" charset="0"/>
              <a:buChar char="•"/>
            </a:pPr>
            <a:r>
              <a:rPr lang="en-US" altLang="ko-KR" dirty="0"/>
              <a:t>DAS </a:t>
            </a:r>
            <a:r>
              <a:rPr lang="en-US" altLang="ko-KR" sz="1800" dirty="0"/>
              <a:t>(Direct Attached Storage)</a:t>
            </a:r>
            <a:endParaRPr lang="en-GB" sz="1800" dirty="0"/>
          </a:p>
          <a:p>
            <a:pPr marL="609575" lvl="1" indent="-342900"/>
            <a:r>
              <a:rPr lang="en-GB" sz="1950" dirty="0"/>
              <a:t>Windows Server </a:t>
            </a:r>
          </a:p>
          <a:p>
            <a:pPr marL="609575" lvl="1" indent="-342900"/>
            <a:r>
              <a:rPr lang="en-GB" sz="1950" dirty="0"/>
              <a:t>Linux Server</a:t>
            </a:r>
          </a:p>
          <a:p>
            <a:pPr marL="342900" indent="-342900">
              <a:buFont typeface="Arial" panose="020B0604020202020204" pitchFamily="34" charset="0"/>
              <a:buChar char="•"/>
            </a:pPr>
            <a:r>
              <a:rPr lang="en-US" dirty="0"/>
              <a:t>NAS </a:t>
            </a:r>
            <a:r>
              <a:rPr lang="en-US" sz="1800" dirty="0"/>
              <a:t>(Network Attached Storage)</a:t>
            </a:r>
            <a:endParaRPr lang="en-GB" dirty="0"/>
          </a:p>
          <a:p>
            <a:pPr marL="609575" lvl="1" indent="-342900"/>
            <a:r>
              <a:rPr lang="en-GB" sz="1950" dirty="0"/>
              <a:t>SMB v1, v2 or v3</a:t>
            </a:r>
          </a:p>
          <a:p>
            <a:pPr marL="609575" lvl="1" indent="-342900"/>
            <a:r>
              <a:rPr lang="en-GB" sz="1950" dirty="0"/>
              <a:t>NFS v3 or v4.1</a:t>
            </a:r>
          </a:p>
          <a:p>
            <a:endParaRPr lang="en-US" sz="900" dirty="0"/>
          </a:p>
          <a:p>
            <a:endParaRPr lang="en-US" sz="1800" dirty="0"/>
          </a:p>
        </p:txBody>
      </p:sp>
      <p:sp>
        <p:nvSpPr>
          <p:cNvPr id="52" name="Text Placeholder 2">
            <a:extLst>
              <a:ext uri="{FF2B5EF4-FFF2-40B4-BE49-F238E27FC236}">
                <a16:creationId xmlns:a16="http://schemas.microsoft.com/office/drawing/2014/main" id="{D5848304-9C43-4FFA-BD18-ABDADE2CE849}"/>
              </a:ext>
            </a:extLst>
          </p:cNvPr>
          <p:cNvSpPr txBox="1">
            <a:spLocks/>
          </p:cNvSpPr>
          <p:nvPr/>
        </p:nvSpPr>
        <p:spPr>
          <a:xfrm>
            <a:off x="4559894" y="1002931"/>
            <a:ext cx="4495444" cy="1084912"/>
          </a:xfrm>
          <a:prstGeom prst="rect">
            <a:avLst/>
          </a:prstGeom>
        </p:spPr>
        <p:txBody>
          <a:bodyPr vert="horz" wrap="square" lIns="0" tIns="0" rIns="0" bIns="0" rtlCol="0">
            <a:spAutoFit/>
          </a:bodyPr>
          <a:lstStyle>
            <a:lvl1pPr marL="0" indent="0" algn="l" defTabSz="914638" rtl="0" eaLnBrk="1" latinLnBrk="0" hangingPunct="1">
              <a:lnSpc>
                <a:spcPct val="100000"/>
              </a:lnSpc>
              <a:spcBef>
                <a:spcPts val="0"/>
              </a:spcBef>
              <a:buSzPct val="90000"/>
              <a:buFont typeface="Arial" pitchFamily="34" charset="0"/>
              <a:buNone/>
              <a:defRPr sz="3200" kern="1200" spc="0" baseline="0">
                <a:solidFill>
                  <a:schemeClr val="bg1"/>
                </a:solidFill>
                <a:latin typeface="+mn-lt"/>
                <a:ea typeface="+mn-ea"/>
                <a:cs typeface="+mn-cs"/>
              </a:defRPr>
            </a:lvl1pPr>
            <a:lvl2pPr marL="355566" indent="-355566" algn="l" defTabSz="914638" rtl="0" eaLnBrk="1" latinLnBrk="0" hangingPunct="1">
              <a:lnSpc>
                <a:spcPct val="100000"/>
              </a:lnSpc>
              <a:spcBef>
                <a:spcPts val="0"/>
              </a:spcBef>
              <a:buClr>
                <a:schemeClr val="bg1"/>
              </a:buClr>
              <a:buSzPct val="90000"/>
              <a:buFont typeface="Arial" pitchFamily="34" charset="0"/>
              <a:buChar char="•"/>
              <a:tabLst/>
              <a:defRPr sz="2667" kern="1200" spc="0" baseline="0">
                <a:solidFill>
                  <a:schemeClr val="bg1"/>
                </a:solidFill>
                <a:latin typeface="+mn-lt"/>
                <a:ea typeface="+mn-ea"/>
                <a:cs typeface="+mn-cs"/>
              </a:defRPr>
            </a:lvl2pPr>
            <a:lvl3pPr marL="914674" indent="-284249" algn="l" defTabSz="914638" rtl="0" eaLnBrk="1" latinLnBrk="0" hangingPunct="1">
              <a:lnSpc>
                <a:spcPct val="90000"/>
              </a:lnSpc>
              <a:spcBef>
                <a:spcPct val="20000"/>
              </a:spcBef>
              <a:buClr>
                <a:schemeClr val="bg1"/>
              </a:buClr>
              <a:buSzPct val="90000"/>
              <a:buFont typeface="Arial" pitchFamily="34" charset="0"/>
              <a:buChar char="•"/>
              <a:defRPr sz="2400" kern="1200" spc="0" baseline="0">
                <a:solidFill>
                  <a:schemeClr val="bg1"/>
                </a:solidFill>
                <a:latin typeface="+mn-lt"/>
                <a:ea typeface="+mn-ea"/>
                <a:cs typeface="+mn-cs"/>
              </a:defRPr>
            </a:lvl3pPr>
            <a:lvl4pPr marL="1483174" indent="-223906" algn="l" defTabSz="914638" rtl="0" eaLnBrk="1" latinLnBrk="0" hangingPunct="1">
              <a:lnSpc>
                <a:spcPct val="90000"/>
              </a:lnSpc>
              <a:spcBef>
                <a:spcPct val="20000"/>
              </a:spcBef>
              <a:buSzPct val="90000"/>
              <a:buFont typeface="Arial" pitchFamily="34" charset="0"/>
              <a:buChar char="•"/>
              <a:tabLst>
                <a:tab pos="914674" algn="l"/>
              </a:tabLst>
              <a:defRPr sz="1867" kern="1200" spc="0">
                <a:solidFill>
                  <a:schemeClr val="bg1"/>
                </a:solidFill>
                <a:latin typeface="+mn-lt"/>
                <a:ea typeface="+mn-ea"/>
                <a:cs typeface="+mn-cs"/>
              </a:defRPr>
            </a:lvl4pPr>
            <a:lvl5pPr marL="1713428" indent="-230258" algn="l" defTabSz="914638" rtl="0" eaLnBrk="1" latinLnBrk="0" hangingPunct="1">
              <a:lnSpc>
                <a:spcPct val="90000"/>
              </a:lnSpc>
              <a:spcBef>
                <a:spcPct val="20000"/>
              </a:spcBef>
              <a:buSzPct val="90000"/>
              <a:buFont typeface="Arial" pitchFamily="34" charset="0"/>
              <a:buChar char="•"/>
              <a:defRPr sz="2400" kern="1200">
                <a:solidFill>
                  <a:schemeClr val="bg1"/>
                </a:solidFill>
                <a:latin typeface="+mn-lt"/>
                <a:ea typeface="+mn-ea"/>
                <a:cs typeface="+mn-cs"/>
              </a:defRPr>
            </a:lvl5pPr>
            <a:lvl6pPr marL="2515254"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572"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893"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7211"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FFFFFF"/>
                </a:solidFill>
                <a:effectLst/>
                <a:uLnTx/>
                <a:uFillTx/>
                <a:latin typeface="Tahoma"/>
                <a:ea typeface="+mn-ea"/>
                <a:cs typeface="+mn-cs"/>
              </a:rPr>
              <a:t>Storage Snapshot </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지원</a:t>
            </a:r>
            <a:endParaRPr kumimoji="0" lang="en-GB" sz="2400" b="0" i="0" u="none" strike="noStrike" kern="1200" cap="none" spc="0" normalizeH="0" baseline="0" noProof="0" dirty="0">
              <a:ln>
                <a:noFill/>
              </a:ln>
              <a:solidFill>
                <a:srgbClr val="FFFFFF"/>
              </a:solidFill>
              <a:effectLst/>
              <a:uLnTx/>
              <a:uFillTx/>
              <a:latin typeface="Tahoma"/>
              <a:ea typeface="+mn-ea"/>
              <a:cs typeface="+mn-cs"/>
            </a:endParaRPr>
          </a:p>
          <a:p>
            <a:pPr marL="609575" marR="0" lvl="1" indent="-342900"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ko-KR" altLang="en-US" sz="1950" b="0" i="0" u="none" strike="noStrike" kern="1200" cap="none" spc="0" normalizeH="0" baseline="0" noProof="0" dirty="0">
                <a:ln>
                  <a:noFill/>
                </a:ln>
                <a:solidFill>
                  <a:srgbClr val="FFFFFF"/>
                </a:solidFill>
                <a:effectLst/>
                <a:uLnTx/>
                <a:uFillTx/>
                <a:latin typeface="Tahoma"/>
                <a:ea typeface="+mn-ea"/>
                <a:cs typeface="+mn-cs"/>
              </a:rPr>
              <a:t>잠긴 파일에</a:t>
            </a:r>
            <a:r>
              <a:rPr kumimoji="0" lang="en-US" altLang="ko-KR" sz="1950" b="0" i="0" u="none" strike="noStrike" kern="1200" cap="none" spc="0" normalizeH="0" baseline="0" noProof="0" dirty="0">
                <a:ln>
                  <a:noFill/>
                </a:ln>
                <a:solidFill>
                  <a:srgbClr val="FFFFFF"/>
                </a:solidFill>
                <a:effectLst/>
                <a:uLnTx/>
                <a:uFillTx/>
                <a:latin typeface="Tahoma"/>
                <a:ea typeface="+mn-ea"/>
                <a:cs typeface="+mn-cs"/>
              </a:rPr>
              <a:t> </a:t>
            </a:r>
            <a:r>
              <a:rPr kumimoji="0" lang="ko-KR" altLang="en-US" sz="1950" b="0" i="0" u="none" strike="noStrike" kern="1200" cap="none" spc="0" normalizeH="0" baseline="0" noProof="0" dirty="0">
                <a:ln>
                  <a:noFill/>
                </a:ln>
                <a:solidFill>
                  <a:srgbClr val="FFFFFF"/>
                </a:solidFill>
                <a:effectLst/>
                <a:uLnTx/>
                <a:uFillTx/>
                <a:latin typeface="Tahoma"/>
                <a:ea typeface="+mn-ea"/>
                <a:cs typeface="+mn-cs"/>
              </a:rPr>
              <a:t>대한 백업</a:t>
            </a:r>
            <a:endParaRPr kumimoji="0" lang="en-GB" sz="195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endParaRPr kumimoji="0" lang="en-US" sz="9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grpSp>
        <p:nvGrpSpPr>
          <p:cNvPr id="83" name="Group 82">
            <a:extLst>
              <a:ext uri="{FF2B5EF4-FFF2-40B4-BE49-F238E27FC236}">
                <a16:creationId xmlns:a16="http://schemas.microsoft.com/office/drawing/2014/main" id="{70881FF1-47E1-44E6-B8CF-5D39A302927E}"/>
              </a:ext>
            </a:extLst>
          </p:cNvPr>
          <p:cNvGrpSpPr/>
          <p:nvPr/>
        </p:nvGrpSpPr>
        <p:grpSpPr>
          <a:xfrm>
            <a:off x="1041914" y="4032277"/>
            <a:ext cx="468842" cy="691620"/>
            <a:chOff x="499821" y="4958543"/>
            <a:chExt cx="625123" cy="922161"/>
          </a:xfrm>
        </p:grpSpPr>
        <p:pic>
          <p:nvPicPr>
            <p:cNvPr id="84" name="Graphic 83">
              <a:extLst>
                <a:ext uri="{FF2B5EF4-FFF2-40B4-BE49-F238E27FC236}">
                  <a16:creationId xmlns:a16="http://schemas.microsoft.com/office/drawing/2014/main" id="{D1D8C3E8-3EC0-44C9-B50E-1DB0B4CEEF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9821" y="4958543"/>
              <a:ext cx="625123" cy="558145"/>
            </a:xfrm>
            <a:prstGeom prst="rect">
              <a:avLst/>
            </a:prstGeom>
          </p:spPr>
        </p:pic>
        <p:sp>
          <p:nvSpPr>
            <p:cNvPr id="85" name="TextBox 84">
              <a:extLst>
                <a:ext uri="{FF2B5EF4-FFF2-40B4-BE49-F238E27FC236}">
                  <a16:creationId xmlns:a16="http://schemas.microsoft.com/office/drawing/2014/main" id="{3CC6EC12-4B2E-455B-BBB1-64522F9B61F5}"/>
                </a:ext>
              </a:extLst>
            </p:cNvPr>
            <p:cNvSpPr txBox="1"/>
            <p:nvPr/>
          </p:nvSpPr>
          <p:spPr>
            <a:xfrm>
              <a:off x="533246" y="5552409"/>
              <a:ext cx="55827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NAS</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96" name="Group 95">
            <a:extLst>
              <a:ext uri="{FF2B5EF4-FFF2-40B4-BE49-F238E27FC236}">
                <a16:creationId xmlns:a16="http://schemas.microsoft.com/office/drawing/2014/main" id="{6F883716-5186-47B2-8891-CC71A21FD902}"/>
              </a:ext>
            </a:extLst>
          </p:cNvPr>
          <p:cNvGrpSpPr/>
          <p:nvPr/>
        </p:nvGrpSpPr>
        <p:grpSpPr>
          <a:xfrm>
            <a:off x="509290" y="3179733"/>
            <a:ext cx="1534089" cy="1759767"/>
            <a:chOff x="679053" y="3753307"/>
            <a:chExt cx="2045452" cy="2346355"/>
          </a:xfrm>
        </p:grpSpPr>
        <p:sp>
          <p:nvSpPr>
            <p:cNvPr id="97" name="Rectangle 96">
              <a:extLst>
                <a:ext uri="{FF2B5EF4-FFF2-40B4-BE49-F238E27FC236}">
                  <a16:creationId xmlns:a16="http://schemas.microsoft.com/office/drawing/2014/main" id="{48E6CE10-57A7-4964-9CDD-A6DB66E52937}"/>
                </a:ext>
              </a:extLst>
            </p:cNvPr>
            <p:cNvSpPr/>
            <p:nvPr/>
          </p:nvSpPr>
          <p:spPr bwMode="auto">
            <a:xfrm>
              <a:off x="679053" y="3753307"/>
              <a:ext cx="2045452" cy="2178963"/>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98" name="Rectangle 97">
              <a:extLst>
                <a:ext uri="{FF2B5EF4-FFF2-40B4-BE49-F238E27FC236}">
                  <a16:creationId xmlns:a16="http://schemas.microsoft.com/office/drawing/2014/main" id="{07247C6D-7A27-4291-867F-A004CF93EE7A}"/>
                </a:ext>
              </a:extLst>
            </p:cNvPr>
            <p:cNvSpPr/>
            <p:nvPr/>
          </p:nvSpPr>
          <p:spPr>
            <a:xfrm>
              <a:off x="1124944" y="5771367"/>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grpSp>
        <p:nvGrpSpPr>
          <p:cNvPr id="102" name="Group 101">
            <a:extLst>
              <a:ext uri="{FF2B5EF4-FFF2-40B4-BE49-F238E27FC236}">
                <a16:creationId xmlns:a16="http://schemas.microsoft.com/office/drawing/2014/main" id="{8DC4BA4F-0828-4F52-89C0-06932055B483}"/>
              </a:ext>
            </a:extLst>
          </p:cNvPr>
          <p:cNvGrpSpPr/>
          <p:nvPr/>
        </p:nvGrpSpPr>
        <p:grpSpPr>
          <a:xfrm>
            <a:off x="785917" y="3234867"/>
            <a:ext cx="980836" cy="748713"/>
            <a:chOff x="1307241" y="4882421"/>
            <a:chExt cx="1307781" cy="998283"/>
          </a:xfrm>
        </p:grpSpPr>
        <p:sp>
          <p:nvSpPr>
            <p:cNvPr id="103" name="TextBox 102">
              <a:extLst>
                <a:ext uri="{FF2B5EF4-FFF2-40B4-BE49-F238E27FC236}">
                  <a16:creationId xmlns:a16="http://schemas.microsoft.com/office/drawing/2014/main" id="{32293A2A-87C3-45D9-9AA6-E43CF35312CA}"/>
                </a:ext>
              </a:extLst>
            </p:cNvPr>
            <p:cNvSpPr txBox="1"/>
            <p:nvPr/>
          </p:nvSpPr>
          <p:spPr>
            <a:xfrm>
              <a:off x="1680926" y="5552409"/>
              <a:ext cx="560411"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DAS</a:t>
              </a:r>
            </a:p>
          </p:txBody>
        </p:sp>
        <p:grpSp>
          <p:nvGrpSpPr>
            <p:cNvPr id="104" name="Group 103">
              <a:extLst>
                <a:ext uri="{FF2B5EF4-FFF2-40B4-BE49-F238E27FC236}">
                  <a16:creationId xmlns:a16="http://schemas.microsoft.com/office/drawing/2014/main" id="{75B066B6-708D-4A10-8EB8-20532D788B4A}"/>
                </a:ext>
              </a:extLst>
            </p:cNvPr>
            <p:cNvGrpSpPr/>
            <p:nvPr/>
          </p:nvGrpSpPr>
          <p:grpSpPr>
            <a:xfrm>
              <a:off x="1307241" y="4882421"/>
              <a:ext cx="1307781" cy="710389"/>
              <a:chOff x="1307241" y="4882421"/>
              <a:chExt cx="1307781" cy="710389"/>
            </a:xfrm>
          </p:grpSpPr>
          <p:pic>
            <p:nvPicPr>
              <p:cNvPr id="105" name="Graphic 104">
                <a:extLst>
                  <a:ext uri="{FF2B5EF4-FFF2-40B4-BE49-F238E27FC236}">
                    <a16:creationId xmlns:a16="http://schemas.microsoft.com/office/drawing/2014/main" id="{3DBF81AB-E915-441A-92FB-256AA474D1E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56875" y="4958542"/>
                <a:ext cx="558147" cy="558147"/>
              </a:xfrm>
              <a:prstGeom prst="rect">
                <a:avLst/>
              </a:prstGeom>
            </p:spPr>
          </p:pic>
          <p:pic>
            <p:nvPicPr>
              <p:cNvPr id="106" name="Graphic 105">
                <a:extLst>
                  <a:ext uri="{FF2B5EF4-FFF2-40B4-BE49-F238E27FC236}">
                    <a16:creationId xmlns:a16="http://schemas.microsoft.com/office/drawing/2014/main" id="{F2915729-66C6-49A7-8A4C-87AFB001785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07241" y="4958542"/>
                <a:ext cx="558147" cy="558147"/>
              </a:xfrm>
              <a:prstGeom prst="rect">
                <a:avLst/>
              </a:prstGeom>
            </p:spPr>
          </p:pic>
          <p:cxnSp>
            <p:nvCxnSpPr>
              <p:cNvPr id="107" name="Straight Connector 106">
                <a:extLst>
                  <a:ext uri="{FF2B5EF4-FFF2-40B4-BE49-F238E27FC236}">
                    <a16:creationId xmlns:a16="http://schemas.microsoft.com/office/drawing/2014/main" id="{CDC1E828-8FAB-4407-A2D7-C43FEAD850AA}"/>
                  </a:ext>
                </a:extLst>
              </p:cNvPr>
              <p:cNvCxnSpPr/>
              <p:nvPr/>
            </p:nvCxnSpPr>
            <p:spPr>
              <a:xfrm>
                <a:off x="1961131" y="4882421"/>
                <a:ext cx="0" cy="710389"/>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047783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a:extLst>
              <a:ext uri="{FF2B5EF4-FFF2-40B4-BE49-F238E27FC236}">
                <a16:creationId xmlns:a16="http://schemas.microsoft.com/office/drawing/2014/main" id="{B2F3C964-F537-4457-BEBE-BDD91D9B99C9}"/>
              </a:ext>
            </a:extLst>
          </p:cNvPr>
          <p:cNvGrpSpPr/>
          <p:nvPr/>
        </p:nvGrpSpPr>
        <p:grpSpPr>
          <a:xfrm>
            <a:off x="4113237" y="2819158"/>
            <a:ext cx="1053188" cy="400110"/>
            <a:chOff x="5511356" y="3684528"/>
            <a:chExt cx="1404250" cy="533480"/>
          </a:xfrm>
        </p:grpSpPr>
        <p:pic>
          <p:nvPicPr>
            <p:cNvPr id="106" name="Graphic 105">
              <a:extLst>
                <a:ext uri="{FF2B5EF4-FFF2-40B4-BE49-F238E27FC236}">
                  <a16:creationId xmlns:a16="http://schemas.microsoft.com/office/drawing/2014/main" id="{448C2E6E-D593-4444-9F39-4AA0D1FFFD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038" y="3721444"/>
              <a:ext cx="377568" cy="459648"/>
            </a:xfrm>
            <a:prstGeom prst="rect">
              <a:avLst/>
            </a:prstGeom>
          </p:spPr>
        </p:pic>
        <p:sp>
          <p:nvSpPr>
            <p:cNvPr id="107" name="TextBox 106">
              <a:extLst>
                <a:ext uri="{FF2B5EF4-FFF2-40B4-BE49-F238E27FC236}">
                  <a16:creationId xmlns:a16="http://schemas.microsoft.com/office/drawing/2014/main" id="{0825DDA4-A7B9-45E9-B4EF-C144F372785C}"/>
                </a:ext>
              </a:extLst>
            </p:cNvPr>
            <p:cNvSpPr txBox="1"/>
            <p:nvPr/>
          </p:nvSpPr>
          <p:spPr>
            <a:xfrm>
              <a:off x="5511356" y="3684528"/>
              <a:ext cx="1041311"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108" name="Straight Arrow Connector 107">
            <a:extLst>
              <a:ext uri="{FF2B5EF4-FFF2-40B4-BE49-F238E27FC236}">
                <a16:creationId xmlns:a16="http://schemas.microsoft.com/office/drawing/2014/main" id="{EE2A5E15-6500-4B07-9BBF-EBA71D42B289}"/>
              </a:ext>
            </a:extLst>
          </p:cNvPr>
          <p:cNvCxnSpPr>
            <a:cxnSpLocks/>
            <a:stCxn id="106" idx="2"/>
            <a:endCxn id="79" idx="0"/>
          </p:cNvCxnSpPr>
          <p:nvPr/>
        </p:nvCxnSpPr>
        <p:spPr>
          <a:xfrm>
            <a:off x="5024838" y="3191581"/>
            <a:ext cx="2977" cy="633166"/>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F1AE65A-5D42-479C-ACB3-D418EEF7BF8E}"/>
              </a:ext>
            </a:extLst>
          </p:cNvPr>
          <p:cNvSpPr>
            <a:spLocks noGrp="1"/>
          </p:cNvSpPr>
          <p:nvPr>
            <p:ph type="title"/>
          </p:nvPr>
        </p:nvSpPr>
        <p:spPr/>
        <p:txBody>
          <a:bodyPr/>
          <a:lstStyle/>
          <a:p>
            <a:r>
              <a:rPr lang="en-US"/>
              <a:t>File Proxy</a:t>
            </a:r>
            <a:endParaRPr lang="en-AU"/>
          </a:p>
        </p:txBody>
      </p:sp>
      <p:pic>
        <p:nvPicPr>
          <p:cNvPr id="72" name="Graphic 71">
            <a:extLst>
              <a:ext uri="{FF2B5EF4-FFF2-40B4-BE49-F238E27FC236}">
                <a16:creationId xmlns:a16="http://schemas.microsoft.com/office/drawing/2014/main" id="{A829D3A9-D193-41BB-BC18-0C401B2C68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3409" y="3767336"/>
            <a:ext cx="424207" cy="459558"/>
          </a:xfrm>
          <a:prstGeom prst="rect">
            <a:avLst/>
          </a:prstGeom>
        </p:spPr>
      </p:pic>
      <p:pic>
        <p:nvPicPr>
          <p:cNvPr id="73" name="Graphic 72">
            <a:extLst>
              <a:ext uri="{FF2B5EF4-FFF2-40B4-BE49-F238E27FC236}">
                <a16:creationId xmlns:a16="http://schemas.microsoft.com/office/drawing/2014/main" id="{ABCB4B8B-CD5B-4E38-AFFB-603E4B6E3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2819348"/>
            <a:ext cx="424207" cy="459558"/>
          </a:xfrm>
          <a:prstGeom prst="rect">
            <a:avLst/>
          </a:prstGeom>
        </p:spPr>
      </p:pic>
      <p:cxnSp>
        <p:nvCxnSpPr>
          <p:cNvPr id="75" name="Straight Arrow Connector 74">
            <a:extLst>
              <a:ext uri="{FF2B5EF4-FFF2-40B4-BE49-F238E27FC236}">
                <a16:creationId xmlns:a16="http://schemas.microsoft.com/office/drawing/2014/main" id="{ADFE60BA-BA2D-4397-9DFD-72AC8184291C}"/>
              </a:ext>
            </a:extLst>
          </p:cNvPr>
          <p:cNvCxnSpPr>
            <a:cxnSpLocks/>
            <a:stCxn id="79" idx="3"/>
            <a:endCxn id="72" idx="1"/>
          </p:cNvCxnSpPr>
          <p:nvPr/>
        </p:nvCxnSpPr>
        <p:spPr>
          <a:xfrm flipV="1">
            <a:off x="5200183" y="3997115"/>
            <a:ext cx="1183226" cy="1"/>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8ABC424-BF35-49DB-85F5-74171ECA066E}"/>
              </a:ext>
            </a:extLst>
          </p:cNvPr>
          <p:cNvCxnSpPr>
            <a:cxnSpLocks/>
            <a:stCxn id="72" idx="3"/>
            <a:endCxn id="86" idx="1"/>
          </p:cNvCxnSpPr>
          <p:nvPr/>
        </p:nvCxnSpPr>
        <p:spPr>
          <a:xfrm>
            <a:off x="6807616" y="3997115"/>
            <a:ext cx="1089191" cy="0"/>
          </a:xfrm>
          <a:prstGeom prst="straightConnector1">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FA57096-E867-4CFB-8FAF-0BCBC5E42425}"/>
              </a:ext>
            </a:extLst>
          </p:cNvPr>
          <p:cNvSpPr txBox="1"/>
          <p:nvPr/>
        </p:nvSpPr>
        <p:spPr>
          <a:xfrm>
            <a:off x="5981387" y="4270298"/>
            <a:ext cx="1143774"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82" name="TextBox 81">
            <a:extLst>
              <a:ext uri="{FF2B5EF4-FFF2-40B4-BE49-F238E27FC236}">
                <a16:creationId xmlns:a16="http://schemas.microsoft.com/office/drawing/2014/main" id="{73A14D04-4D5D-4FA5-B333-9D4C6FBC3D47}"/>
              </a:ext>
            </a:extLst>
          </p:cNvPr>
          <p:cNvSpPr txBox="1"/>
          <p:nvPr/>
        </p:nvSpPr>
        <p:spPr>
          <a:xfrm>
            <a:off x="7582082" y="4270298"/>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Archive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83" name="TextBox 82">
            <a:extLst>
              <a:ext uri="{FF2B5EF4-FFF2-40B4-BE49-F238E27FC236}">
                <a16:creationId xmlns:a16="http://schemas.microsoft.com/office/drawing/2014/main" id="{B61CCD37-1868-4561-9DA8-9DDB71D0E9AA}"/>
              </a:ext>
            </a:extLst>
          </p:cNvPr>
          <p:cNvSpPr txBox="1"/>
          <p:nvPr/>
        </p:nvSpPr>
        <p:spPr>
          <a:xfrm>
            <a:off x="7582082" y="328131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Secondary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cxnSp>
        <p:nvCxnSpPr>
          <p:cNvPr id="84" name="Connector: Elbow 83">
            <a:extLst>
              <a:ext uri="{FF2B5EF4-FFF2-40B4-BE49-F238E27FC236}">
                <a16:creationId xmlns:a16="http://schemas.microsoft.com/office/drawing/2014/main" id="{7AD23F74-C744-42CD-BEE6-C547C02A446D}"/>
              </a:ext>
            </a:extLst>
          </p:cNvPr>
          <p:cNvCxnSpPr>
            <a:cxnSpLocks/>
            <a:stCxn id="72" idx="0"/>
            <a:endCxn id="73" idx="1"/>
          </p:cNvCxnSpPr>
          <p:nvPr/>
        </p:nvCxnSpPr>
        <p:spPr>
          <a:xfrm rot="5400000" flipH="1" flipV="1">
            <a:off x="6887055" y="2757585"/>
            <a:ext cx="718209" cy="1301294"/>
          </a:xfrm>
          <a:prstGeom prst="bentConnector2">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66DC0FAB-9449-497D-B52F-17CF8A5A0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3767336"/>
            <a:ext cx="424207" cy="459558"/>
          </a:xfrm>
          <a:prstGeom prst="rect">
            <a:avLst/>
          </a:prstGeom>
        </p:spPr>
      </p:pic>
      <p:grpSp>
        <p:nvGrpSpPr>
          <p:cNvPr id="89" name="Group 88">
            <a:extLst>
              <a:ext uri="{FF2B5EF4-FFF2-40B4-BE49-F238E27FC236}">
                <a16:creationId xmlns:a16="http://schemas.microsoft.com/office/drawing/2014/main" id="{3610AE74-D747-40DF-88A3-45C5BA5538C2}"/>
              </a:ext>
            </a:extLst>
          </p:cNvPr>
          <p:cNvGrpSpPr/>
          <p:nvPr/>
        </p:nvGrpSpPr>
        <p:grpSpPr>
          <a:xfrm>
            <a:off x="1041914" y="4032277"/>
            <a:ext cx="468842" cy="691620"/>
            <a:chOff x="499821" y="4958543"/>
            <a:chExt cx="625123" cy="922161"/>
          </a:xfrm>
        </p:grpSpPr>
        <p:pic>
          <p:nvPicPr>
            <p:cNvPr id="90" name="Graphic 89">
              <a:extLst>
                <a:ext uri="{FF2B5EF4-FFF2-40B4-BE49-F238E27FC236}">
                  <a16:creationId xmlns:a16="http://schemas.microsoft.com/office/drawing/2014/main" id="{6282180F-E4FE-4919-9E04-486CC1EF99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9821" y="4958543"/>
              <a:ext cx="625123" cy="558145"/>
            </a:xfrm>
            <a:prstGeom prst="rect">
              <a:avLst/>
            </a:prstGeom>
          </p:spPr>
        </p:pic>
        <p:sp>
          <p:nvSpPr>
            <p:cNvPr id="91" name="TextBox 90">
              <a:extLst>
                <a:ext uri="{FF2B5EF4-FFF2-40B4-BE49-F238E27FC236}">
                  <a16:creationId xmlns:a16="http://schemas.microsoft.com/office/drawing/2014/main" id="{28226AE4-8757-47F2-85CF-B32345985537}"/>
                </a:ext>
              </a:extLst>
            </p:cNvPr>
            <p:cNvSpPr txBox="1"/>
            <p:nvPr/>
          </p:nvSpPr>
          <p:spPr>
            <a:xfrm>
              <a:off x="533246" y="5552409"/>
              <a:ext cx="55827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NAS</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92" name="Group 91">
            <a:extLst>
              <a:ext uri="{FF2B5EF4-FFF2-40B4-BE49-F238E27FC236}">
                <a16:creationId xmlns:a16="http://schemas.microsoft.com/office/drawing/2014/main" id="{110CF74B-1F39-492F-BE7D-8CA8B4ACCD6A}"/>
              </a:ext>
            </a:extLst>
          </p:cNvPr>
          <p:cNvGrpSpPr/>
          <p:nvPr/>
        </p:nvGrpSpPr>
        <p:grpSpPr>
          <a:xfrm>
            <a:off x="509290" y="3179733"/>
            <a:ext cx="1534089" cy="1759767"/>
            <a:chOff x="679053" y="3753307"/>
            <a:chExt cx="2045452" cy="2346355"/>
          </a:xfrm>
        </p:grpSpPr>
        <p:sp>
          <p:nvSpPr>
            <p:cNvPr id="93" name="Rectangle 92">
              <a:extLst>
                <a:ext uri="{FF2B5EF4-FFF2-40B4-BE49-F238E27FC236}">
                  <a16:creationId xmlns:a16="http://schemas.microsoft.com/office/drawing/2014/main" id="{2BE3B443-37FD-461A-83D0-9AFB0533F10A}"/>
                </a:ext>
              </a:extLst>
            </p:cNvPr>
            <p:cNvSpPr/>
            <p:nvPr/>
          </p:nvSpPr>
          <p:spPr bwMode="auto">
            <a:xfrm>
              <a:off x="679053" y="3753307"/>
              <a:ext cx="2045452" cy="2178963"/>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94" name="Rectangle 93">
              <a:extLst>
                <a:ext uri="{FF2B5EF4-FFF2-40B4-BE49-F238E27FC236}">
                  <a16:creationId xmlns:a16="http://schemas.microsoft.com/office/drawing/2014/main" id="{F6A80A52-5345-4BDA-B0E7-3490D74FEF4A}"/>
                </a:ext>
              </a:extLst>
            </p:cNvPr>
            <p:cNvSpPr/>
            <p:nvPr/>
          </p:nvSpPr>
          <p:spPr>
            <a:xfrm>
              <a:off x="1124944" y="5771367"/>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grpSp>
        <p:nvGrpSpPr>
          <p:cNvPr id="95" name="Group 94">
            <a:extLst>
              <a:ext uri="{FF2B5EF4-FFF2-40B4-BE49-F238E27FC236}">
                <a16:creationId xmlns:a16="http://schemas.microsoft.com/office/drawing/2014/main" id="{402E1ABE-C9B9-41EA-80D0-0BA8B23FAD49}"/>
              </a:ext>
            </a:extLst>
          </p:cNvPr>
          <p:cNvGrpSpPr/>
          <p:nvPr/>
        </p:nvGrpSpPr>
        <p:grpSpPr>
          <a:xfrm>
            <a:off x="785917" y="3234867"/>
            <a:ext cx="980836" cy="748713"/>
            <a:chOff x="1307241" y="4882421"/>
            <a:chExt cx="1307781" cy="998283"/>
          </a:xfrm>
        </p:grpSpPr>
        <p:sp>
          <p:nvSpPr>
            <p:cNvPr id="96" name="TextBox 95">
              <a:extLst>
                <a:ext uri="{FF2B5EF4-FFF2-40B4-BE49-F238E27FC236}">
                  <a16:creationId xmlns:a16="http://schemas.microsoft.com/office/drawing/2014/main" id="{3395CC8E-189D-407E-BE75-E2DB5F612213}"/>
                </a:ext>
              </a:extLst>
            </p:cNvPr>
            <p:cNvSpPr txBox="1"/>
            <p:nvPr/>
          </p:nvSpPr>
          <p:spPr>
            <a:xfrm>
              <a:off x="1680926" y="5552409"/>
              <a:ext cx="560411"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DAS</a:t>
              </a:r>
            </a:p>
          </p:txBody>
        </p:sp>
        <p:grpSp>
          <p:nvGrpSpPr>
            <p:cNvPr id="97" name="Group 96">
              <a:extLst>
                <a:ext uri="{FF2B5EF4-FFF2-40B4-BE49-F238E27FC236}">
                  <a16:creationId xmlns:a16="http://schemas.microsoft.com/office/drawing/2014/main" id="{5E540C93-0363-4E94-AA63-AB7C79D01CA4}"/>
                </a:ext>
              </a:extLst>
            </p:cNvPr>
            <p:cNvGrpSpPr/>
            <p:nvPr/>
          </p:nvGrpSpPr>
          <p:grpSpPr>
            <a:xfrm>
              <a:off x="1307241" y="4882421"/>
              <a:ext cx="1307781" cy="710389"/>
              <a:chOff x="1307241" y="4882421"/>
              <a:chExt cx="1307781" cy="710389"/>
            </a:xfrm>
          </p:grpSpPr>
          <p:pic>
            <p:nvPicPr>
              <p:cNvPr id="98" name="Graphic 97">
                <a:extLst>
                  <a:ext uri="{FF2B5EF4-FFF2-40B4-BE49-F238E27FC236}">
                    <a16:creationId xmlns:a16="http://schemas.microsoft.com/office/drawing/2014/main" id="{7C261687-857F-46D9-A996-52E44718BC3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6875" y="4958542"/>
                <a:ext cx="558147" cy="558147"/>
              </a:xfrm>
              <a:prstGeom prst="rect">
                <a:avLst/>
              </a:prstGeom>
            </p:spPr>
          </p:pic>
          <p:pic>
            <p:nvPicPr>
              <p:cNvPr id="99" name="Graphic 98">
                <a:extLst>
                  <a:ext uri="{FF2B5EF4-FFF2-40B4-BE49-F238E27FC236}">
                    <a16:creationId xmlns:a16="http://schemas.microsoft.com/office/drawing/2014/main" id="{584BC86C-57A4-45B7-91F0-D58547E075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07241" y="4958542"/>
                <a:ext cx="558147" cy="558147"/>
              </a:xfrm>
              <a:prstGeom prst="rect">
                <a:avLst/>
              </a:prstGeom>
            </p:spPr>
          </p:pic>
          <p:cxnSp>
            <p:nvCxnSpPr>
              <p:cNvPr id="100" name="Straight Connector 99">
                <a:extLst>
                  <a:ext uri="{FF2B5EF4-FFF2-40B4-BE49-F238E27FC236}">
                    <a16:creationId xmlns:a16="http://schemas.microsoft.com/office/drawing/2014/main" id="{3CD6F3F0-14B0-47C6-B696-CCFE9B29CC99}"/>
                  </a:ext>
                </a:extLst>
              </p:cNvPr>
              <p:cNvCxnSpPr/>
              <p:nvPr/>
            </p:nvCxnSpPr>
            <p:spPr>
              <a:xfrm>
                <a:off x="1961131" y="4882421"/>
                <a:ext cx="0" cy="710389"/>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grpSp>
      </p:grpSp>
      <p:sp>
        <p:nvSpPr>
          <p:cNvPr id="88" name="Rectangle 87">
            <a:extLst>
              <a:ext uri="{FF2B5EF4-FFF2-40B4-BE49-F238E27FC236}">
                <a16:creationId xmlns:a16="http://schemas.microsoft.com/office/drawing/2014/main" id="{3A3C82DD-B62F-4F9D-A1D1-F7AB2FC0055F}"/>
              </a:ext>
            </a:extLst>
          </p:cNvPr>
          <p:cNvSpPr/>
          <p:nvPr/>
        </p:nvSpPr>
        <p:spPr bwMode="auto">
          <a:xfrm>
            <a:off x="240752" y="2571781"/>
            <a:ext cx="8334504" cy="2314157"/>
          </a:xfrm>
          <a:prstGeom prst="rect">
            <a:avLst/>
          </a:prstGeom>
          <a:solidFill>
            <a:srgbClr val="003738">
              <a:alpha val="74902"/>
            </a:srgbClr>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39" name="TextBox 38">
            <a:extLst>
              <a:ext uri="{FF2B5EF4-FFF2-40B4-BE49-F238E27FC236}">
                <a16:creationId xmlns:a16="http://schemas.microsoft.com/office/drawing/2014/main" id="{AB2EE377-A970-4CD6-9DAE-0826CB8F766D}"/>
              </a:ext>
            </a:extLst>
          </p:cNvPr>
          <p:cNvSpPr txBox="1"/>
          <p:nvPr/>
        </p:nvSpPr>
        <p:spPr>
          <a:xfrm>
            <a:off x="2980919" y="395874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Backup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Job</a:t>
            </a:r>
            <a:endParaRPr kumimoji="0" lang="en-US" sz="1013" b="0" i="0" u="none" strike="noStrike" kern="1200" cap="none" spc="0" normalizeH="0" baseline="0" noProof="0">
              <a:ln>
                <a:noFill/>
              </a:ln>
              <a:solidFill>
                <a:srgbClr val="00E296"/>
              </a:solidFill>
              <a:effectLst/>
              <a:uLnTx/>
              <a:uFillTx/>
              <a:latin typeface="Tahoma"/>
              <a:ea typeface="+mn-ea"/>
              <a:cs typeface="+mn-cs"/>
            </a:endParaRPr>
          </a:p>
        </p:txBody>
      </p:sp>
      <p:sp>
        <p:nvSpPr>
          <p:cNvPr id="9" name="Text Placeholder 2">
            <a:extLst>
              <a:ext uri="{FF2B5EF4-FFF2-40B4-BE49-F238E27FC236}">
                <a16:creationId xmlns:a16="http://schemas.microsoft.com/office/drawing/2014/main" id="{64D8877F-7307-4753-9A9D-5E0F16122CE1}"/>
              </a:ext>
            </a:extLst>
          </p:cNvPr>
          <p:cNvSpPr txBox="1">
            <a:spLocks/>
          </p:cNvSpPr>
          <p:nvPr/>
        </p:nvSpPr>
        <p:spPr>
          <a:xfrm>
            <a:off x="360003" y="1023940"/>
            <a:ext cx="4211998" cy="738664"/>
          </a:xfrm>
          <a:prstGeom prst="rect">
            <a:avLst/>
          </a:prstGeom>
        </p:spPr>
        <p:txBody>
          <a:bodyPr vert="horz" wrap="square" lIns="0" tIns="0" rIns="0" bIns="0" rtlCol="0">
            <a:spAutoFit/>
          </a:bodyPr>
          <a:lstStyle>
            <a:lvl1pPr marL="0" indent="0" algn="l" defTabSz="914638" rtl="0" eaLnBrk="1" latinLnBrk="0" hangingPunct="1">
              <a:lnSpc>
                <a:spcPct val="100000"/>
              </a:lnSpc>
              <a:spcBef>
                <a:spcPts val="0"/>
              </a:spcBef>
              <a:buSzPct val="90000"/>
              <a:buFont typeface="Arial" pitchFamily="34" charset="0"/>
              <a:buNone/>
              <a:defRPr sz="3200" kern="1200" spc="0" baseline="0">
                <a:solidFill>
                  <a:schemeClr val="bg1"/>
                </a:solidFill>
                <a:latin typeface="+mn-lt"/>
                <a:ea typeface="+mn-ea"/>
                <a:cs typeface="+mn-cs"/>
              </a:defRPr>
            </a:lvl1pPr>
            <a:lvl2pPr marL="355566" indent="-355566" algn="l" defTabSz="914638" rtl="0" eaLnBrk="1" latinLnBrk="0" hangingPunct="1">
              <a:lnSpc>
                <a:spcPct val="100000"/>
              </a:lnSpc>
              <a:spcBef>
                <a:spcPts val="0"/>
              </a:spcBef>
              <a:buClr>
                <a:schemeClr val="bg1"/>
              </a:buClr>
              <a:buSzPct val="90000"/>
              <a:buFont typeface="Arial" pitchFamily="34" charset="0"/>
              <a:buChar char="•"/>
              <a:tabLst/>
              <a:defRPr sz="2667" kern="1200" spc="0" baseline="0">
                <a:solidFill>
                  <a:schemeClr val="bg1"/>
                </a:solidFill>
                <a:latin typeface="+mn-lt"/>
                <a:ea typeface="+mn-ea"/>
                <a:cs typeface="+mn-cs"/>
              </a:defRPr>
            </a:lvl2pPr>
            <a:lvl3pPr marL="914674" indent="-284249" algn="l" defTabSz="914638" rtl="0" eaLnBrk="1" latinLnBrk="0" hangingPunct="1">
              <a:lnSpc>
                <a:spcPct val="90000"/>
              </a:lnSpc>
              <a:spcBef>
                <a:spcPct val="20000"/>
              </a:spcBef>
              <a:buClr>
                <a:schemeClr val="bg1"/>
              </a:buClr>
              <a:buSzPct val="90000"/>
              <a:buFont typeface="Arial" pitchFamily="34" charset="0"/>
              <a:buChar char="•"/>
              <a:defRPr sz="2400" kern="1200" spc="0" baseline="0">
                <a:solidFill>
                  <a:schemeClr val="bg1"/>
                </a:solidFill>
                <a:latin typeface="+mn-lt"/>
                <a:ea typeface="+mn-ea"/>
                <a:cs typeface="+mn-cs"/>
              </a:defRPr>
            </a:lvl3pPr>
            <a:lvl4pPr marL="1483174" indent="-223906" algn="l" defTabSz="914638" rtl="0" eaLnBrk="1" latinLnBrk="0" hangingPunct="1">
              <a:lnSpc>
                <a:spcPct val="90000"/>
              </a:lnSpc>
              <a:spcBef>
                <a:spcPct val="20000"/>
              </a:spcBef>
              <a:buSzPct val="90000"/>
              <a:buFont typeface="Arial" pitchFamily="34" charset="0"/>
              <a:buChar char="•"/>
              <a:tabLst>
                <a:tab pos="914674" algn="l"/>
              </a:tabLst>
              <a:defRPr sz="1867" kern="1200" spc="0">
                <a:solidFill>
                  <a:schemeClr val="bg1"/>
                </a:solidFill>
                <a:latin typeface="+mn-lt"/>
                <a:ea typeface="+mn-ea"/>
                <a:cs typeface="+mn-cs"/>
              </a:defRPr>
            </a:lvl4pPr>
            <a:lvl5pPr marL="1713428" indent="-230258" algn="l" defTabSz="914638" rtl="0" eaLnBrk="1" latinLnBrk="0" hangingPunct="1">
              <a:lnSpc>
                <a:spcPct val="90000"/>
              </a:lnSpc>
              <a:spcBef>
                <a:spcPct val="20000"/>
              </a:spcBef>
              <a:buSzPct val="90000"/>
              <a:buFont typeface="Arial" pitchFamily="34" charset="0"/>
              <a:buChar char="•"/>
              <a:defRPr sz="2400" kern="1200">
                <a:solidFill>
                  <a:schemeClr val="bg1"/>
                </a:solidFill>
                <a:latin typeface="+mn-lt"/>
                <a:ea typeface="+mn-ea"/>
                <a:cs typeface="+mn-cs"/>
              </a:defRPr>
            </a:lvl5pPr>
            <a:lvl6pPr marL="2515254"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572"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893"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7211"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2" marR="0" lvl="0" indent="-342892" algn="l" defTabSz="914638" rtl="0" eaLnBrk="1" fontAlgn="auto" latinLnBrk="0" hangingPunct="1">
              <a:lnSpc>
                <a:spcPct val="100000"/>
              </a:lnSpc>
              <a:spcBef>
                <a:spcPts val="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Windows system</a:t>
            </a:r>
          </a:p>
          <a:p>
            <a:pPr marL="342892" marR="0" lvl="0" indent="-342892" algn="l" defTabSz="914638" rtl="0" eaLnBrk="1" fontAlgn="auto" latinLnBrk="0" hangingPunct="1">
              <a:lnSpc>
                <a:spcPct val="100000"/>
              </a:lnSpc>
              <a:spcBef>
                <a:spcPts val="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File share</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를 통한 파일 처리</a:t>
            </a:r>
            <a:endParaRPr kumimoji="0" lang="en-US" sz="900" b="0" i="0" u="none" strike="noStrike" kern="1200" cap="none" spc="0" normalizeH="0" baseline="0" noProof="0" dirty="0">
              <a:ln>
                <a:noFill/>
              </a:ln>
              <a:solidFill>
                <a:srgbClr val="FFFFFF"/>
              </a:solidFill>
              <a:effectLst/>
              <a:uLnTx/>
              <a:uFillTx/>
              <a:latin typeface="Tahoma"/>
              <a:ea typeface="+mn-ea"/>
              <a:cs typeface="+mn-cs"/>
            </a:endParaRPr>
          </a:p>
        </p:txBody>
      </p:sp>
      <p:sp>
        <p:nvSpPr>
          <p:cNvPr id="41" name="Text Placeholder 2">
            <a:extLst>
              <a:ext uri="{FF2B5EF4-FFF2-40B4-BE49-F238E27FC236}">
                <a16:creationId xmlns:a16="http://schemas.microsoft.com/office/drawing/2014/main" id="{C551E1C8-E83D-4995-B2A2-87D5A7FCC2C9}"/>
              </a:ext>
            </a:extLst>
          </p:cNvPr>
          <p:cNvSpPr txBox="1">
            <a:spLocks/>
          </p:cNvSpPr>
          <p:nvPr/>
        </p:nvSpPr>
        <p:spPr>
          <a:xfrm>
            <a:off x="4855446" y="1025658"/>
            <a:ext cx="4075846" cy="2015936"/>
          </a:xfrm>
          <a:prstGeom prst="rect">
            <a:avLst/>
          </a:prstGeom>
        </p:spPr>
        <p:txBody>
          <a:bodyPr vert="horz" wrap="square" lIns="0" tIns="0" rIns="0" bIns="0" rtlCol="0">
            <a:spAutoFit/>
          </a:bodyPr>
          <a:lstStyle>
            <a:lvl1pPr marL="0" indent="0" algn="l" defTabSz="914638" rtl="0" eaLnBrk="1" latinLnBrk="0" hangingPunct="1">
              <a:lnSpc>
                <a:spcPct val="100000"/>
              </a:lnSpc>
              <a:spcBef>
                <a:spcPts val="0"/>
              </a:spcBef>
              <a:buSzPct val="90000"/>
              <a:buFont typeface="Arial" pitchFamily="34" charset="0"/>
              <a:buNone/>
              <a:defRPr sz="3200" kern="1200" spc="0" baseline="0">
                <a:solidFill>
                  <a:schemeClr val="bg1"/>
                </a:solidFill>
                <a:latin typeface="+mn-lt"/>
                <a:ea typeface="+mn-ea"/>
                <a:cs typeface="+mn-cs"/>
              </a:defRPr>
            </a:lvl1pPr>
            <a:lvl2pPr marL="355566" indent="-355566" algn="l" defTabSz="914638" rtl="0" eaLnBrk="1" latinLnBrk="0" hangingPunct="1">
              <a:lnSpc>
                <a:spcPct val="100000"/>
              </a:lnSpc>
              <a:spcBef>
                <a:spcPts val="0"/>
              </a:spcBef>
              <a:buClr>
                <a:schemeClr val="bg1"/>
              </a:buClr>
              <a:buSzPct val="90000"/>
              <a:buFont typeface="Arial" pitchFamily="34" charset="0"/>
              <a:buChar char="•"/>
              <a:tabLst/>
              <a:defRPr sz="2667" kern="1200" spc="0" baseline="0">
                <a:solidFill>
                  <a:schemeClr val="bg1"/>
                </a:solidFill>
                <a:latin typeface="+mn-lt"/>
                <a:ea typeface="+mn-ea"/>
                <a:cs typeface="+mn-cs"/>
              </a:defRPr>
            </a:lvl2pPr>
            <a:lvl3pPr marL="914674" indent="-284249" algn="l" defTabSz="914638" rtl="0" eaLnBrk="1" latinLnBrk="0" hangingPunct="1">
              <a:lnSpc>
                <a:spcPct val="90000"/>
              </a:lnSpc>
              <a:spcBef>
                <a:spcPct val="20000"/>
              </a:spcBef>
              <a:buClr>
                <a:schemeClr val="bg1"/>
              </a:buClr>
              <a:buSzPct val="90000"/>
              <a:buFont typeface="Arial" pitchFamily="34" charset="0"/>
              <a:buChar char="•"/>
              <a:defRPr sz="2400" kern="1200" spc="0" baseline="0">
                <a:solidFill>
                  <a:schemeClr val="bg1"/>
                </a:solidFill>
                <a:latin typeface="+mn-lt"/>
                <a:ea typeface="+mn-ea"/>
                <a:cs typeface="+mn-cs"/>
              </a:defRPr>
            </a:lvl3pPr>
            <a:lvl4pPr marL="1483174" indent="-223906" algn="l" defTabSz="914638" rtl="0" eaLnBrk="1" latinLnBrk="0" hangingPunct="1">
              <a:lnSpc>
                <a:spcPct val="90000"/>
              </a:lnSpc>
              <a:spcBef>
                <a:spcPct val="20000"/>
              </a:spcBef>
              <a:buSzPct val="90000"/>
              <a:buFont typeface="Arial" pitchFamily="34" charset="0"/>
              <a:buChar char="•"/>
              <a:tabLst>
                <a:tab pos="914674" algn="l"/>
              </a:tabLst>
              <a:defRPr sz="1867" kern="1200" spc="0">
                <a:solidFill>
                  <a:schemeClr val="bg1"/>
                </a:solidFill>
                <a:latin typeface="+mn-lt"/>
                <a:ea typeface="+mn-ea"/>
                <a:cs typeface="+mn-cs"/>
              </a:defRPr>
            </a:lvl4pPr>
            <a:lvl5pPr marL="1713428" indent="-230258" algn="l" defTabSz="914638" rtl="0" eaLnBrk="1" latinLnBrk="0" hangingPunct="1">
              <a:lnSpc>
                <a:spcPct val="90000"/>
              </a:lnSpc>
              <a:spcBef>
                <a:spcPct val="20000"/>
              </a:spcBef>
              <a:buSzPct val="90000"/>
              <a:buFont typeface="Arial" pitchFamily="34" charset="0"/>
              <a:buChar char="•"/>
              <a:defRPr sz="2400" kern="1200">
                <a:solidFill>
                  <a:schemeClr val="bg1"/>
                </a:solidFill>
                <a:latin typeface="+mn-lt"/>
                <a:ea typeface="+mn-ea"/>
                <a:cs typeface="+mn-cs"/>
              </a:defRPr>
            </a:lvl5pPr>
            <a:lvl6pPr marL="2515254"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572"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893"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7211"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GB" sz="2400" b="0" i="0" u="none" strike="noStrike" kern="1200" cap="none" spc="0" normalizeH="0" baseline="0" noProof="0" dirty="0">
                <a:ln>
                  <a:noFill/>
                </a:ln>
                <a:solidFill>
                  <a:srgbClr val="FFFFFF"/>
                </a:solidFill>
                <a:effectLst/>
                <a:uLnTx/>
                <a:uFillTx/>
                <a:latin typeface="Tahoma"/>
                <a:ea typeface="+mn-ea"/>
                <a:cs typeface="+mn-cs"/>
              </a:rPr>
              <a:t>Path</a:t>
            </a:r>
          </a:p>
          <a:p>
            <a:pPr marL="609575" marR="0" lvl="1" indent="-342900"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en-GB" sz="2000" b="0" i="0" u="none" strike="noStrike" kern="1200" cap="none" spc="0" normalizeH="0" baseline="0" noProof="0" dirty="0">
                <a:ln>
                  <a:noFill/>
                </a:ln>
                <a:solidFill>
                  <a:srgbClr val="FFFFFF"/>
                </a:solidFill>
                <a:effectLst/>
                <a:uLnTx/>
                <a:uFillTx/>
                <a:latin typeface="Tahoma"/>
                <a:ea typeface="+mn-ea"/>
                <a:cs typeface="+mn-cs"/>
              </a:rPr>
              <a:t>Direct (SMB/NFS)</a:t>
            </a:r>
          </a:p>
          <a:p>
            <a:pPr marL="609575" marR="0" lvl="1" indent="-342900"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en-GB" sz="2000" b="0" i="0" u="none" strike="noStrike" kern="1200" cap="none" spc="0" normalizeH="0" baseline="0" noProof="0" dirty="0">
                <a:ln>
                  <a:noFill/>
                </a:ln>
                <a:solidFill>
                  <a:srgbClr val="FFFFFF"/>
                </a:solidFill>
                <a:effectLst/>
                <a:uLnTx/>
                <a:uFillTx/>
                <a:latin typeface="Tahoma"/>
                <a:ea typeface="+mn-ea"/>
                <a:cs typeface="+mn-cs"/>
              </a:rPr>
              <a:t>Snapshot </a:t>
            </a:r>
            <a:r>
              <a:rPr kumimoji="0" lang="ko-KR" altLang="en-US" sz="2000" b="0" i="0" u="none" strike="noStrike" kern="1200" cap="none" spc="0" normalizeH="0" baseline="0" noProof="0" dirty="0">
                <a:ln>
                  <a:noFill/>
                </a:ln>
                <a:solidFill>
                  <a:srgbClr val="FFFFFF"/>
                </a:solidFill>
                <a:effectLst/>
                <a:uLnTx/>
                <a:uFillTx/>
                <a:latin typeface="Tahoma"/>
                <a:ea typeface="+mn-ea"/>
                <a:cs typeface="+mn-cs"/>
              </a:rPr>
              <a:t>경로</a:t>
            </a:r>
            <a:r>
              <a:rPr kumimoji="0" lang="en-GB" sz="2000" b="0" i="0" u="none" strike="noStrike" kern="1200" cap="none" spc="0" normalizeH="0" baseline="0" noProof="0" dirty="0">
                <a:ln>
                  <a:noFill/>
                </a:ln>
                <a:solidFill>
                  <a:srgbClr val="FFFFFF"/>
                </a:solidFill>
                <a:effectLst/>
                <a:uLnTx/>
                <a:uFillTx/>
                <a:latin typeface="Tahoma"/>
                <a:ea typeface="+mn-ea"/>
                <a:cs typeface="+mn-cs"/>
              </a:rPr>
              <a:t> (storage</a:t>
            </a:r>
            <a:r>
              <a:rPr kumimoji="0" lang="ko-KR" altLang="en-US" sz="2000" b="0" i="0" u="none" strike="noStrike" kern="1200" cap="none" spc="0" normalizeH="0" baseline="0" noProof="0" dirty="0">
                <a:ln>
                  <a:noFill/>
                </a:ln>
                <a:solidFill>
                  <a:srgbClr val="FFFFFF"/>
                </a:solidFill>
                <a:effectLst/>
                <a:uLnTx/>
                <a:uFillTx/>
                <a:latin typeface="Tahoma"/>
                <a:ea typeface="+mn-ea"/>
                <a:cs typeface="+mn-cs"/>
              </a:rPr>
              <a:t>와의 통합</a:t>
            </a:r>
            <a:r>
              <a:rPr kumimoji="0" lang="en-GB" sz="2000" b="0" i="0" u="none" strike="noStrike" kern="1200" cap="none" spc="0" normalizeH="0" baseline="0" noProof="0" dirty="0">
                <a:ln>
                  <a:noFill/>
                </a:ln>
                <a:solidFill>
                  <a:srgbClr val="FFFFFF"/>
                </a:solidFill>
                <a:effectLst/>
                <a:uLnTx/>
                <a:uFillTx/>
                <a:latin typeface="Tahoma"/>
                <a:ea typeface="+mn-ea"/>
                <a:cs typeface="+mn-cs"/>
              </a:rPr>
              <a:t>)</a:t>
            </a:r>
          </a:p>
          <a:p>
            <a:pPr marL="609575" marR="0" lvl="1" indent="-342900"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en-GB" sz="2000" b="0" i="0" u="none" strike="noStrike" kern="1200" cap="none" spc="0" normalizeH="0" baseline="0" noProof="0" dirty="0">
                <a:ln>
                  <a:noFill/>
                </a:ln>
                <a:solidFill>
                  <a:srgbClr val="FFFFFF"/>
                </a:solidFill>
                <a:effectLst/>
                <a:uLnTx/>
                <a:uFillTx/>
                <a:latin typeface="Tahoma"/>
                <a:ea typeface="+mn-ea"/>
                <a:cs typeface="+mn-cs"/>
              </a:rPr>
              <a:t>VSS snapshot</a:t>
            </a:r>
          </a:p>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endParaRPr kumimoji="0" lang="en-US" sz="9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pic>
        <p:nvPicPr>
          <p:cNvPr id="79" name="Graphic 78">
            <a:extLst>
              <a:ext uri="{FF2B5EF4-FFF2-40B4-BE49-F238E27FC236}">
                <a16:creationId xmlns:a16="http://schemas.microsoft.com/office/drawing/2014/main" id="{40419AB0-D042-48A0-A60A-7E72CF717CC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55446" y="3824747"/>
            <a:ext cx="344737" cy="344737"/>
          </a:xfrm>
          <a:prstGeom prst="rect">
            <a:avLst/>
          </a:prstGeom>
        </p:spPr>
      </p:pic>
      <p:sp>
        <p:nvSpPr>
          <p:cNvPr id="80" name="TextBox 79">
            <a:extLst>
              <a:ext uri="{FF2B5EF4-FFF2-40B4-BE49-F238E27FC236}">
                <a16:creationId xmlns:a16="http://schemas.microsoft.com/office/drawing/2014/main" id="{502DA34A-6967-4CC8-9EA0-C8130396FF2D}"/>
              </a:ext>
            </a:extLst>
          </p:cNvPr>
          <p:cNvSpPr txBox="1"/>
          <p:nvPr/>
        </p:nvSpPr>
        <p:spPr>
          <a:xfrm>
            <a:off x="4662169" y="4347243"/>
            <a:ext cx="731290" cy="246221"/>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cxnSp>
        <p:nvCxnSpPr>
          <p:cNvPr id="87" name="Straight Arrow Connector 86">
            <a:extLst>
              <a:ext uri="{FF2B5EF4-FFF2-40B4-BE49-F238E27FC236}">
                <a16:creationId xmlns:a16="http://schemas.microsoft.com/office/drawing/2014/main" id="{99BB7D43-11A2-478A-9CA7-AFC7D2115276}"/>
              </a:ext>
            </a:extLst>
          </p:cNvPr>
          <p:cNvCxnSpPr>
            <a:cxnSpLocks/>
            <a:stCxn id="93" idx="3"/>
            <a:endCxn id="79" idx="1"/>
          </p:cNvCxnSpPr>
          <p:nvPr/>
        </p:nvCxnSpPr>
        <p:spPr>
          <a:xfrm>
            <a:off x="2043379" y="3996844"/>
            <a:ext cx="2812067" cy="272"/>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3705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AE65A-5D42-479C-ACB3-D418EEF7BF8E}"/>
              </a:ext>
            </a:extLst>
          </p:cNvPr>
          <p:cNvSpPr>
            <a:spLocks noGrp="1"/>
          </p:cNvSpPr>
          <p:nvPr>
            <p:ph type="title"/>
          </p:nvPr>
        </p:nvSpPr>
        <p:spPr/>
        <p:txBody>
          <a:bodyPr/>
          <a:lstStyle/>
          <a:p>
            <a:r>
              <a:rPr lang="en-US" dirty="0"/>
              <a:t>Cache Repository</a:t>
            </a:r>
            <a:endParaRPr lang="en-AU" dirty="0"/>
          </a:p>
        </p:txBody>
      </p:sp>
      <p:sp>
        <p:nvSpPr>
          <p:cNvPr id="3" name="Text Placeholder 2">
            <a:extLst>
              <a:ext uri="{FF2B5EF4-FFF2-40B4-BE49-F238E27FC236}">
                <a16:creationId xmlns:a16="http://schemas.microsoft.com/office/drawing/2014/main" id="{F3F71C00-4F51-45F8-A5F6-127F51CEB039}"/>
              </a:ext>
            </a:extLst>
          </p:cNvPr>
          <p:cNvSpPr>
            <a:spLocks noGrp="1"/>
          </p:cNvSpPr>
          <p:nvPr>
            <p:ph type="body" sz="quarter" idx="10"/>
          </p:nvPr>
        </p:nvSpPr>
        <p:spPr>
          <a:xfrm>
            <a:off x="2124364" y="1023939"/>
            <a:ext cx="6779793" cy="415498"/>
          </a:xfrm>
        </p:spPr>
        <p:txBody>
          <a:bodyPr/>
          <a:lstStyle/>
          <a:p>
            <a:endParaRPr lang="en-US" sz="900"/>
          </a:p>
          <a:p>
            <a:endParaRPr lang="en-US" sz="1800"/>
          </a:p>
        </p:txBody>
      </p:sp>
      <p:pic>
        <p:nvPicPr>
          <p:cNvPr id="70" name="Graphic 69">
            <a:extLst>
              <a:ext uri="{FF2B5EF4-FFF2-40B4-BE49-F238E27FC236}">
                <a16:creationId xmlns:a16="http://schemas.microsoft.com/office/drawing/2014/main" id="{75349891-CCDC-49DD-B8AE-1DCA41D0EC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3409" y="3767336"/>
            <a:ext cx="424207" cy="459558"/>
          </a:xfrm>
          <a:prstGeom prst="rect">
            <a:avLst/>
          </a:prstGeom>
        </p:spPr>
      </p:pic>
      <p:pic>
        <p:nvPicPr>
          <p:cNvPr id="71" name="Graphic 70">
            <a:extLst>
              <a:ext uri="{FF2B5EF4-FFF2-40B4-BE49-F238E27FC236}">
                <a16:creationId xmlns:a16="http://schemas.microsoft.com/office/drawing/2014/main" id="{3B7D0023-AB32-40EC-9C17-67A72436D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6807" y="2819348"/>
            <a:ext cx="424207" cy="459558"/>
          </a:xfrm>
          <a:prstGeom prst="rect">
            <a:avLst/>
          </a:prstGeom>
        </p:spPr>
      </p:pic>
      <p:cxnSp>
        <p:nvCxnSpPr>
          <p:cNvPr id="73" name="Straight Arrow Connector 72">
            <a:extLst>
              <a:ext uri="{FF2B5EF4-FFF2-40B4-BE49-F238E27FC236}">
                <a16:creationId xmlns:a16="http://schemas.microsoft.com/office/drawing/2014/main" id="{D98B50D5-585F-4DB3-8033-F37D4F480A0A}"/>
              </a:ext>
            </a:extLst>
          </p:cNvPr>
          <p:cNvCxnSpPr>
            <a:cxnSpLocks/>
            <a:stCxn id="77" idx="3"/>
            <a:endCxn id="70" idx="1"/>
          </p:cNvCxnSpPr>
          <p:nvPr/>
        </p:nvCxnSpPr>
        <p:spPr>
          <a:xfrm flipV="1">
            <a:off x="5200183" y="3997115"/>
            <a:ext cx="1183226" cy="1"/>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60B0B11-C8DC-4D83-BF25-34D0E24D36A2}"/>
              </a:ext>
            </a:extLst>
          </p:cNvPr>
          <p:cNvCxnSpPr>
            <a:cxnSpLocks/>
            <a:stCxn id="70" idx="3"/>
            <a:endCxn id="84" idx="1"/>
          </p:cNvCxnSpPr>
          <p:nvPr/>
        </p:nvCxnSpPr>
        <p:spPr>
          <a:xfrm>
            <a:off x="6807616" y="3997115"/>
            <a:ext cx="1089191" cy="0"/>
          </a:xfrm>
          <a:prstGeom prst="straightConnector1">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7" name="Graphic 76">
            <a:extLst>
              <a:ext uri="{FF2B5EF4-FFF2-40B4-BE49-F238E27FC236}">
                <a16:creationId xmlns:a16="http://schemas.microsoft.com/office/drawing/2014/main" id="{02AA5C5D-96D9-445C-BAB8-D9D06CBD0B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446" y="3824747"/>
            <a:ext cx="344737" cy="344737"/>
          </a:xfrm>
          <a:prstGeom prst="rect">
            <a:avLst/>
          </a:prstGeom>
        </p:spPr>
      </p:pic>
      <p:sp>
        <p:nvSpPr>
          <p:cNvPr id="78" name="TextBox 77">
            <a:extLst>
              <a:ext uri="{FF2B5EF4-FFF2-40B4-BE49-F238E27FC236}">
                <a16:creationId xmlns:a16="http://schemas.microsoft.com/office/drawing/2014/main" id="{51E2AF2C-4E32-48A7-816E-4D6331633F58}"/>
              </a:ext>
            </a:extLst>
          </p:cNvPr>
          <p:cNvSpPr txBox="1"/>
          <p:nvPr/>
        </p:nvSpPr>
        <p:spPr>
          <a:xfrm>
            <a:off x="4662169" y="4347243"/>
            <a:ext cx="731290" cy="246221"/>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79" name="TextBox 78">
            <a:extLst>
              <a:ext uri="{FF2B5EF4-FFF2-40B4-BE49-F238E27FC236}">
                <a16:creationId xmlns:a16="http://schemas.microsoft.com/office/drawing/2014/main" id="{B8CFA401-19F2-4081-939B-362BA9349A7F}"/>
              </a:ext>
            </a:extLst>
          </p:cNvPr>
          <p:cNvSpPr txBox="1"/>
          <p:nvPr/>
        </p:nvSpPr>
        <p:spPr>
          <a:xfrm>
            <a:off x="5981387" y="4270298"/>
            <a:ext cx="1143774"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80" name="TextBox 79">
            <a:extLst>
              <a:ext uri="{FF2B5EF4-FFF2-40B4-BE49-F238E27FC236}">
                <a16:creationId xmlns:a16="http://schemas.microsoft.com/office/drawing/2014/main" id="{0FB24B1C-BBD4-48DF-AA83-D1A480E05B04}"/>
              </a:ext>
            </a:extLst>
          </p:cNvPr>
          <p:cNvSpPr txBox="1"/>
          <p:nvPr/>
        </p:nvSpPr>
        <p:spPr>
          <a:xfrm>
            <a:off x="7582082" y="4270298"/>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Archive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81" name="TextBox 80">
            <a:extLst>
              <a:ext uri="{FF2B5EF4-FFF2-40B4-BE49-F238E27FC236}">
                <a16:creationId xmlns:a16="http://schemas.microsoft.com/office/drawing/2014/main" id="{340B86AA-4994-4C03-8EA8-680A725B86CD}"/>
              </a:ext>
            </a:extLst>
          </p:cNvPr>
          <p:cNvSpPr txBox="1"/>
          <p:nvPr/>
        </p:nvSpPr>
        <p:spPr>
          <a:xfrm>
            <a:off x="7582082" y="328131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Secondary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cxnSp>
        <p:nvCxnSpPr>
          <p:cNvPr id="82" name="Connector: Elbow 81">
            <a:extLst>
              <a:ext uri="{FF2B5EF4-FFF2-40B4-BE49-F238E27FC236}">
                <a16:creationId xmlns:a16="http://schemas.microsoft.com/office/drawing/2014/main" id="{0D3EC8AB-2C3D-4C6B-8C30-79FBB265B4BB}"/>
              </a:ext>
            </a:extLst>
          </p:cNvPr>
          <p:cNvCxnSpPr>
            <a:cxnSpLocks/>
            <a:stCxn id="70" idx="0"/>
            <a:endCxn id="71" idx="1"/>
          </p:cNvCxnSpPr>
          <p:nvPr/>
        </p:nvCxnSpPr>
        <p:spPr>
          <a:xfrm rot="5400000" flipH="1" flipV="1">
            <a:off x="6887055" y="2757585"/>
            <a:ext cx="718209" cy="1301294"/>
          </a:xfrm>
          <a:prstGeom prst="bentConnector2">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4" name="Graphic 83">
            <a:extLst>
              <a:ext uri="{FF2B5EF4-FFF2-40B4-BE49-F238E27FC236}">
                <a16:creationId xmlns:a16="http://schemas.microsoft.com/office/drawing/2014/main" id="{C700A007-B807-4F2E-928F-59527F26EA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6807" y="3767336"/>
            <a:ext cx="424207" cy="459558"/>
          </a:xfrm>
          <a:prstGeom prst="rect">
            <a:avLst/>
          </a:prstGeom>
        </p:spPr>
      </p:pic>
      <p:grpSp>
        <p:nvGrpSpPr>
          <p:cNvPr id="87" name="Group 86">
            <a:extLst>
              <a:ext uri="{FF2B5EF4-FFF2-40B4-BE49-F238E27FC236}">
                <a16:creationId xmlns:a16="http://schemas.microsoft.com/office/drawing/2014/main" id="{0F5A44DC-8DBF-439B-AC0C-A50494BC17A1}"/>
              </a:ext>
            </a:extLst>
          </p:cNvPr>
          <p:cNvGrpSpPr/>
          <p:nvPr/>
        </p:nvGrpSpPr>
        <p:grpSpPr>
          <a:xfrm>
            <a:off x="1041914" y="4032277"/>
            <a:ext cx="468842" cy="691620"/>
            <a:chOff x="499821" y="4958543"/>
            <a:chExt cx="625123" cy="922161"/>
          </a:xfrm>
        </p:grpSpPr>
        <p:pic>
          <p:nvPicPr>
            <p:cNvPr id="88" name="Graphic 87">
              <a:extLst>
                <a:ext uri="{FF2B5EF4-FFF2-40B4-BE49-F238E27FC236}">
                  <a16:creationId xmlns:a16="http://schemas.microsoft.com/office/drawing/2014/main" id="{2A9B1B35-C6A3-45D6-9CEA-727B13A697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9821" y="4958543"/>
              <a:ext cx="625123" cy="558145"/>
            </a:xfrm>
            <a:prstGeom prst="rect">
              <a:avLst/>
            </a:prstGeom>
          </p:spPr>
        </p:pic>
        <p:sp>
          <p:nvSpPr>
            <p:cNvPr id="89" name="TextBox 88">
              <a:extLst>
                <a:ext uri="{FF2B5EF4-FFF2-40B4-BE49-F238E27FC236}">
                  <a16:creationId xmlns:a16="http://schemas.microsoft.com/office/drawing/2014/main" id="{A1D1534A-359A-445B-A303-DFCC37D49756}"/>
                </a:ext>
              </a:extLst>
            </p:cNvPr>
            <p:cNvSpPr txBox="1"/>
            <p:nvPr/>
          </p:nvSpPr>
          <p:spPr>
            <a:xfrm>
              <a:off x="533246" y="5552409"/>
              <a:ext cx="55827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NAS</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90" name="Group 89">
            <a:extLst>
              <a:ext uri="{FF2B5EF4-FFF2-40B4-BE49-F238E27FC236}">
                <a16:creationId xmlns:a16="http://schemas.microsoft.com/office/drawing/2014/main" id="{DE9D4EC8-1642-402B-840E-F300E574C1D9}"/>
              </a:ext>
            </a:extLst>
          </p:cNvPr>
          <p:cNvGrpSpPr/>
          <p:nvPr/>
        </p:nvGrpSpPr>
        <p:grpSpPr>
          <a:xfrm>
            <a:off x="509290" y="3179733"/>
            <a:ext cx="1534089" cy="1759767"/>
            <a:chOff x="679053" y="3753307"/>
            <a:chExt cx="2045452" cy="2346355"/>
          </a:xfrm>
        </p:grpSpPr>
        <p:sp>
          <p:nvSpPr>
            <p:cNvPr id="91" name="Rectangle 90">
              <a:extLst>
                <a:ext uri="{FF2B5EF4-FFF2-40B4-BE49-F238E27FC236}">
                  <a16:creationId xmlns:a16="http://schemas.microsoft.com/office/drawing/2014/main" id="{28E647C0-9F0B-4751-9288-FD5779D074F8}"/>
                </a:ext>
              </a:extLst>
            </p:cNvPr>
            <p:cNvSpPr/>
            <p:nvPr/>
          </p:nvSpPr>
          <p:spPr bwMode="auto">
            <a:xfrm>
              <a:off x="679053" y="3753307"/>
              <a:ext cx="2045452" cy="2178963"/>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92" name="Rectangle 91">
              <a:extLst>
                <a:ext uri="{FF2B5EF4-FFF2-40B4-BE49-F238E27FC236}">
                  <a16:creationId xmlns:a16="http://schemas.microsoft.com/office/drawing/2014/main" id="{8E067DDC-0F7E-4EB1-AFEC-C25D7F824808}"/>
                </a:ext>
              </a:extLst>
            </p:cNvPr>
            <p:cNvSpPr/>
            <p:nvPr/>
          </p:nvSpPr>
          <p:spPr>
            <a:xfrm>
              <a:off x="1124944" y="5771367"/>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grpSp>
        <p:nvGrpSpPr>
          <p:cNvPr id="93" name="Group 92">
            <a:extLst>
              <a:ext uri="{FF2B5EF4-FFF2-40B4-BE49-F238E27FC236}">
                <a16:creationId xmlns:a16="http://schemas.microsoft.com/office/drawing/2014/main" id="{21BD3DB9-7A79-4444-9138-C0B81CE2F3D2}"/>
              </a:ext>
            </a:extLst>
          </p:cNvPr>
          <p:cNvGrpSpPr/>
          <p:nvPr/>
        </p:nvGrpSpPr>
        <p:grpSpPr>
          <a:xfrm>
            <a:off x="785917" y="3234867"/>
            <a:ext cx="980836" cy="748713"/>
            <a:chOff x="1307241" y="4882421"/>
            <a:chExt cx="1307781" cy="998283"/>
          </a:xfrm>
        </p:grpSpPr>
        <p:sp>
          <p:nvSpPr>
            <p:cNvPr id="94" name="TextBox 93">
              <a:extLst>
                <a:ext uri="{FF2B5EF4-FFF2-40B4-BE49-F238E27FC236}">
                  <a16:creationId xmlns:a16="http://schemas.microsoft.com/office/drawing/2014/main" id="{98251070-5925-4532-B9CD-26ADDEBC2652}"/>
                </a:ext>
              </a:extLst>
            </p:cNvPr>
            <p:cNvSpPr txBox="1"/>
            <p:nvPr/>
          </p:nvSpPr>
          <p:spPr>
            <a:xfrm>
              <a:off x="1680926" y="5552409"/>
              <a:ext cx="560411"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DAS</a:t>
              </a:r>
            </a:p>
          </p:txBody>
        </p:sp>
        <p:grpSp>
          <p:nvGrpSpPr>
            <p:cNvPr id="95" name="Group 94">
              <a:extLst>
                <a:ext uri="{FF2B5EF4-FFF2-40B4-BE49-F238E27FC236}">
                  <a16:creationId xmlns:a16="http://schemas.microsoft.com/office/drawing/2014/main" id="{53DC1D7E-8AE6-4728-BECD-F81DA35678DA}"/>
                </a:ext>
              </a:extLst>
            </p:cNvPr>
            <p:cNvGrpSpPr/>
            <p:nvPr/>
          </p:nvGrpSpPr>
          <p:grpSpPr>
            <a:xfrm>
              <a:off x="1307241" y="4882421"/>
              <a:ext cx="1307781" cy="710389"/>
              <a:chOff x="1307241" y="4882421"/>
              <a:chExt cx="1307781" cy="710389"/>
            </a:xfrm>
          </p:grpSpPr>
          <p:pic>
            <p:nvPicPr>
              <p:cNvPr id="96" name="Graphic 95">
                <a:extLst>
                  <a:ext uri="{FF2B5EF4-FFF2-40B4-BE49-F238E27FC236}">
                    <a16:creationId xmlns:a16="http://schemas.microsoft.com/office/drawing/2014/main" id="{E4F9E00C-F057-4C95-850D-6FBC3DB18E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6875" y="4958542"/>
                <a:ext cx="558147" cy="558147"/>
              </a:xfrm>
              <a:prstGeom prst="rect">
                <a:avLst/>
              </a:prstGeom>
            </p:spPr>
          </p:pic>
          <p:pic>
            <p:nvPicPr>
              <p:cNvPr id="97" name="Graphic 96">
                <a:extLst>
                  <a:ext uri="{FF2B5EF4-FFF2-40B4-BE49-F238E27FC236}">
                    <a16:creationId xmlns:a16="http://schemas.microsoft.com/office/drawing/2014/main" id="{365BECFB-A02A-4A99-AB37-D5AFBFD00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07241" y="4958542"/>
                <a:ext cx="558147" cy="558147"/>
              </a:xfrm>
              <a:prstGeom prst="rect">
                <a:avLst/>
              </a:prstGeom>
            </p:spPr>
          </p:pic>
          <p:cxnSp>
            <p:nvCxnSpPr>
              <p:cNvPr id="98" name="Straight Connector 97">
                <a:extLst>
                  <a:ext uri="{FF2B5EF4-FFF2-40B4-BE49-F238E27FC236}">
                    <a16:creationId xmlns:a16="http://schemas.microsoft.com/office/drawing/2014/main" id="{4169675C-8BB2-4EB4-A857-8B0E4D813716}"/>
                  </a:ext>
                </a:extLst>
              </p:cNvPr>
              <p:cNvCxnSpPr/>
              <p:nvPr/>
            </p:nvCxnSpPr>
            <p:spPr>
              <a:xfrm>
                <a:off x="1961131" y="4882421"/>
                <a:ext cx="0" cy="710389"/>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grpSp>
      </p:grpSp>
      <p:sp>
        <p:nvSpPr>
          <p:cNvPr id="86" name="Rectangle 85">
            <a:extLst>
              <a:ext uri="{FF2B5EF4-FFF2-40B4-BE49-F238E27FC236}">
                <a16:creationId xmlns:a16="http://schemas.microsoft.com/office/drawing/2014/main" id="{94C03DE1-31F7-4CCF-AFED-8A24F30AFA8A}"/>
              </a:ext>
            </a:extLst>
          </p:cNvPr>
          <p:cNvSpPr/>
          <p:nvPr/>
        </p:nvSpPr>
        <p:spPr bwMode="auto">
          <a:xfrm>
            <a:off x="240752" y="2571781"/>
            <a:ext cx="8334504" cy="2314157"/>
          </a:xfrm>
          <a:prstGeom prst="rect">
            <a:avLst/>
          </a:prstGeom>
          <a:solidFill>
            <a:srgbClr val="003738">
              <a:alpha val="74902"/>
            </a:srgbClr>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7" name="Text Placeholder 2">
            <a:extLst>
              <a:ext uri="{FF2B5EF4-FFF2-40B4-BE49-F238E27FC236}">
                <a16:creationId xmlns:a16="http://schemas.microsoft.com/office/drawing/2014/main" id="{6AA789CD-0C72-4842-95F0-349A9AFCFF3C}"/>
              </a:ext>
            </a:extLst>
          </p:cNvPr>
          <p:cNvSpPr txBox="1">
            <a:spLocks/>
          </p:cNvSpPr>
          <p:nvPr/>
        </p:nvSpPr>
        <p:spPr>
          <a:xfrm>
            <a:off x="360003" y="1023939"/>
            <a:ext cx="8363938" cy="1823576"/>
          </a:xfrm>
          <a:prstGeom prst="rect">
            <a:avLst/>
          </a:prstGeom>
        </p:spPr>
        <p:txBody>
          <a:bodyPr vert="horz" wrap="square" lIns="0" tIns="0" rIns="0" bIns="0" rtlCol="0">
            <a:spAutoFit/>
          </a:bodyPr>
          <a:lstStyle>
            <a:lvl1pPr marL="0" indent="0" algn="l" defTabSz="914638" rtl="0" eaLnBrk="1" latinLnBrk="0" hangingPunct="1">
              <a:lnSpc>
                <a:spcPct val="100000"/>
              </a:lnSpc>
              <a:spcBef>
                <a:spcPts val="0"/>
              </a:spcBef>
              <a:buSzPct val="90000"/>
              <a:buFont typeface="Arial" pitchFamily="34" charset="0"/>
              <a:buNone/>
              <a:defRPr sz="3200" kern="1200" spc="0" baseline="0">
                <a:solidFill>
                  <a:schemeClr val="bg1"/>
                </a:solidFill>
                <a:latin typeface="+mn-lt"/>
                <a:ea typeface="+mn-ea"/>
                <a:cs typeface="+mn-cs"/>
              </a:defRPr>
            </a:lvl1pPr>
            <a:lvl2pPr marL="355566" indent="-355566" algn="l" defTabSz="914638" rtl="0" eaLnBrk="1" latinLnBrk="0" hangingPunct="1">
              <a:lnSpc>
                <a:spcPct val="100000"/>
              </a:lnSpc>
              <a:spcBef>
                <a:spcPts val="0"/>
              </a:spcBef>
              <a:buClr>
                <a:schemeClr val="bg1"/>
              </a:buClr>
              <a:buSzPct val="90000"/>
              <a:buFont typeface="Arial" pitchFamily="34" charset="0"/>
              <a:buChar char="•"/>
              <a:tabLst/>
              <a:defRPr sz="2667" kern="1200" spc="0" baseline="0">
                <a:solidFill>
                  <a:schemeClr val="bg1"/>
                </a:solidFill>
                <a:latin typeface="+mn-lt"/>
                <a:ea typeface="+mn-ea"/>
                <a:cs typeface="+mn-cs"/>
              </a:defRPr>
            </a:lvl2pPr>
            <a:lvl3pPr marL="914674" indent="-284249" algn="l" defTabSz="914638" rtl="0" eaLnBrk="1" latinLnBrk="0" hangingPunct="1">
              <a:lnSpc>
                <a:spcPct val="90000"/>
              </a:lnSpc>
              <a:spcBef>
                <a:spcPct val="20000"/>
              </a:spcBef>
              <a:buClr>
                <a:schemeClr val="bg1"/>
              </a:buClr>
              <a:buSzPct val="90000"/>
              <a:buFont typeface="Arial" pitchFamily="34" charset="0"/>
              <a:buChar char="•"/>
              <a:defRPr sz="2400" kern="1200" spc="0" baseline="0">
                <a:solidFill>
                  <a:schemeClr val="bg1"/>
                </a:solidFill>
                <a:latin typeface="+mn-lt"/>
                <a:ea typeface="+mn-ea"/>
                <a:cs typeface="+mn-cs"/>
              </a:defRPr>
            </a:lvl3pPr>
            <a:lvl4pPr marL="1483174" indent="-223906" algn="l" defTabSz="914638" rtl="0" eaLnBrk="1" latinLnBrk="0" hangingPunct="1">
              <a:lnSpc>
                <a:spcPct val="90000"/>
              </a:lnSpc>
              <a:spcBef>
                <a:spcPct val="20000"/>
              </a:spcBef>
              <a:buSzPct val="90000"/>
              <a:buFont typeface="Arial" pitchFamily="34" charset="0"/>
              <a:buChar char="•"/>
              <a:tabLst>
                <a:tab pos="914674" algn="l"/>
              </a:tabLst>
              <a:defRPr sz="1867" kern="1200" spc="0">
                <a:solidFill>
                  <a:schemeClr val="bg1"/>
                </a:solidFill>
                <a:latin typeface="+mn-lt"/>
                <a:ea typeface="+mn-ea"/>
                <a:cs typeface="+mn-cs"/>
              </a:defRPr>
            </a:lvl4pPr>
            <a:lvl5pPr marL="1713428" indent="-230258" algn="l" defTabSz="914638" rtl="0" eaLnBrk="1" latinLnBrk="0" hangingPunct="1">
              <a:lnSpc>
                <a:spcPct val="90000"/>
              </a:lnSpc>
              <a:spcBef>
                <a:spcPct val="20000"/>
              </a:spcBef>
              <a:buSzPct val="90000"/>
              <a:buFont typeface="Arial" pitchFamily="34" charset="0"/>
              <a:buChar char="•"/>
              <a:defRPr sz="2400" kern="1200">
                <a:solidFill>
                  <a:schemeClr val="bg1"/>
                </a:solidFill>
                <a:latin typeface="+mn-lt"/>
                <a:ea typeface="+mn-ea"/>
                <a:cs typeface="+mn-cs"/>
              </a:defRPr>
            </a:lvl5pPr>
            <a:lvl6pPr marL="2515254"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572"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893"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7211"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ko-KR" altLang="en-US" sz="2400" b="0" i="0" u="none" strike="noStrike" kern="1200" cap="none" spc="0" normalizeH="0" baseline="0" noProof="0" dirty="0" err="1">
                <a:ln>
                  <a:noFill/>
                </a:ln>
                <a:solidFill>
                  <a:srgbClr val="FFFFFF"/>
                </a:solidFill>
                <a:effectLst/>
                <a:uLnTx/>
                <a:uFillTx/>
                <a:latin typeface="Tahoma"/>
                <a:ea typeface="+mn-ea"/>
                <a:cs typeface="+mn-cs"/>
              </a:rPr>
              <a:t>증분</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 백업 시 스토리지 로드를 줄이기 위해 메타 데이터</a:t>
            </a:r>
            <a:r>
              <a:rPr kumimoji="0" lang="en-US" sz="2400" b="0" i="0" u="none" strike="noStrike" kern="1200" cap="none" spc="0" normalizeH="0" baseline="0" noProof="0" dirty="0">
                <a:ln>
                  <a:noFill/>
                </a:ln>
                <a:solidFill>
                  <a:srgbClr val="FFFFFF"/>
                </a:solidFill>
                <a:effectLst/>
                <a:uLnTx/>
                <a:uFillTx/>
                <a:latin typeface="Tahoma"/>
                <a:ea typeface="+mn-ea"/>
                <a:cs typeface="+mn-cs"/>
              </a:rPr>
              <a:t> (finger print)</a:t>
            </a:r>
            <a:r>
              <a:rPr lang="ko-KR" altLang="en-US" sz="2400" dirty="0">
                <a:solidFill>
                  <a:srgbClr val="FFFFFF"/>
                </a:solidFill>
                <a:latin typeface="Tahoma"/>
              </a:rPr>
              <a:t>를</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 포함</a:t>
            </a:r>
            <a:r>
              <a:rPr kumimoji="0" lang="en-US" sz="2400" b="0" i="0" u="none" strike="noStrike" kern="1200" cap="none" spc="0" normalizeH="0" baseline="0" noProof="0" dirty="0">
                <a:ln>
                  <a:noFill/>
                </a:ln>
                <a:solidFill>
                  <a:srgbClr val="FFFFFF"/>
                </a:solidFill>
                <a:effectLst/>
                <a:uLnTx/>
                <a:uFillTx/>
                <a:latin typeface="Tahoma"/>
                <a:ea typeface="+mn-ea"/>
                <a:cs typeface="+mn-cs"/>
              </a:rPr>
              <a:t> </a:t>
            </a:r>
          </a:p>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독립형</a:t>
            </a:r>
            <a:r>
              <a:rPr kumimoji="0" lang="en-US" sz="2400" b="0" i="0" u="none" strike="noStrike" kern="1200" cap="none" spc="0" normalizeH="0" baseline="0" noProof="0" dirty="0">
                <a:ln>
                  <a:noFill/>
                </a:ln>
                <a:solidFill>
                  <a:srgbClr val="FFFFFF"/>
                </a:solidFill>
                <a:effectLst/>
                <a:uLnTx/>
                <a:uFillTx/>
                <a:latin typeface="Tahoma"/>
                <a:ea typeface="+mn-ea"/>
                <a:cs typeface="+mn-cs"/>
              </a:rPr>
              <a:t> Repository - Windows, Linux </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또는 공유 폴더</a:t>
            </a:r>
            <a:endParaRPr kumimoji="0" lang="en-US" sz="2400" b="0" i="0" u="none" strike="noStrike" kern="1200" cap="none" spc="0" normalizeH="0" baseline="0" noProof="0" dirty="0">
              <a:ln>
                <a:noFill/>
              </a:ln>
              <a:solidFill>
                <a:srgbClr val="FFFFFF"/>
              </a:solidFill>
              <a:effectLst/>
              <a:uLnTx/>
              <a:uFillTx/>
              <a:latin typeface="Tahoma"/>
              <a:ea typeface="+mn-ea"/>
              <a:cs typeface="+mn-cs"/>
            </a:endParaRPr>
          </a:p>
          <a:p>
            <a:pPr marL="609578" marR="0" lvl="1" indent="-342892"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en-US" sz="1950" b="0" i="0" u="none" strike="noStrike" kern="1200" cap="none" spc="0" normalizeH="0" baseline="0" noProof="0" dirty="0">
                <a:ln>
                  <a:noFill/>
                </a:ln>
                <a:solidFill>
                  <a:srgbClr val="FFFFFF"/>
                </a:solidFill>
                <a:effectLst/>
                <a:uLnTx/>
                <a:uFillTx/>
                <a:latin typeface="Tahoma"/>
                <a:ea typeface="+mn-ea"/>
                <a:cs typeface="+mn-cs"/>
              </a:rPr>
              <a:t>SOBR(Scale-Out Backup repository),</a:t>
            </a:r>
            <a:r>
              <a:rPr kumimoji="0" lang="ko-KR" altLang="en-US" sz="1950" b="0" i="0" u="none" strike="noStrike" kern="1200" cap="none" spc="0" normalizeH="0" baseline="0" noProof="0" dirty="0">
                <a:ln>
                  <a:noFill/>
                </a:ln>
                <a:solidFill>
                  <a:srgbClr val="FFFFFF"/>
                </a:solidFill>
                <a:effectLst/>
                <a:uLnTx/>
                <a:uFillTx/>
                <a:latin typeface="Tahoma"/>
                <a:ea typeface="+mn-ea"/>
                <a:cs typeface="+mn-cs"/>
              </a:rPr>
              <a:t>중복제거 장치</a:t>
            </a:r>
            <a:r>
              <a:rPr kumimoji="0" lang="en-US" altLang="ko-KR" sz="1950" b="0" i="0" u="none" strike="noStrike" kern="1200" cap="none" spc="0" normalizeH="0" baseline="0" noProof="0" dirty="0">
                <a:ln>
                  <a:noFill/>
                </a:ln>
                <a:solidFill>
                  <a:srgbClr val="FFFFFF"/>
                </a:solidFill>
                <a:effectLst/>
                <a:uLnTx/>
                <a:uFillTx/>
                <a:latin typeface="Tahoma"/>
                <a:ea typeface="+mn-ea"/>
                <a:cs typeface="+mn-cs"/>
              </a:rPr>
              <a:t>,</a:t>
            </a:r>
            <a:r>
              <a:rPr kumimoji="0" lang="en-AU" sz="1950" b="0" i="0" u="none" strike="noStrike" kern="1200" cap="none" spc="0" normalizeH="0" baseline="0" noProof="0" dirty="0">
                <a:ln>
                  <a:noFill/>
                </a:ln>
                <a:solidFill>
                  <a:srgbClr val="FFFFFF"/>
                </a:solidFill>
                <a:effectLst/>
                <a:uLnTx/>
                <a:uFillTx/>
                <a:latin typeface="Tahoma"/>
                <a:ea typeface="+mn-ea"/>
                <a:cs typeface="+mn-cs"/>
              </a:rPr>
              <a:t> REFS</a:t>
            </a:r>
            <a:r>
              <a:rPr kumimoji="0" lang="en-US" altLang="ko-KR" sz="1950" b="0" i="0" u="none" strike="noStrike" kern="1200" cap="none" spc="0" normalizeH="0" baseline="0" noProof="0" dirty="0">
                <a:ln>
                  <a:noFill/>
                </a:ln>
                <a:solidFill>
                  <a:srgbClr val="FFFFFF"/>
                </a:solidFill>
                <a:effectLst/>
                <a:uLnTx/>
                <a:uFillTx/>
                <a:latin typeface="Tahoma"/>
                <a:ea typeface="+mn-ea"/>
                <a:cs typeface="+mn-cs"/>
              </a:rPr>
              <a:t> </a:t>
            </a:r>
            <a:r>
              <a:rPr kumimoji="0" lang="ko-KR" altLang="en-US" sz="1950" b="0" i="0" u="none" strike="noStrike" kern="1200" cap="none" spc="0" normalizeH="0" baseline="0" noProof="0" dirty="0">
                <a:ln>
                  <a:noFill/>
                </a:ln>
                <a:solidFill>
                  <a:srgbClr val="FFFFFF"/>
                </a:solidFill>
                <a:effectLst/>
                <a:uLnTx/>
                <a:uFillTx/>
                <a:latin typeface="Tahoma"/>
                <a:ea typeface="+mn-ea"/>
                <a:cs typeface="+mn-cs"/>
              </a:rPr>
              <a:t>제외</a:t>
            </a:r>
            <a:endParaRPr kumimoji="0" lang="en-US" sz="195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endParaRPr kumimoji="0" lang="en-US" sz="9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40" name="TextBox 39">
            <a:extLst>
              <a:ext uri="{FF2B5EF4-FFF2-40B4-BE49-F238E27FC236}">
                <a16:creationId xmlns:a16="http://schemas.microsoft.com/office/drawing/2014/main" id="{50C1C104-9F43-4751-974A-1D1A137BCD09}"/>
              </a:ext>
            </a:extLst>
          </p:cNvPr>
          <p:cNvSpPr txBox="1"/>
          <p:nvPr/>
        </p:nvSpPr>
        <p:spPr>
          <a:xfrm>
            <a:off x="4734678" y="3295298"/>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Finger</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Prints</a:t>
            </a:r>
            <a:endParaRPr kumimoji="0" lang="en-US" sz="1013" b="0" i="0" u="none" strike="noStrike" kern="1200" cap="none" spc="0" normalizeH="0" baseline="0" noProof="0">
              <a:ln>
                <a:noFill/>
              </a:ln>
              <a:solidFill>
                <a:srgbClr val="00E296"/>
              </a:solidFill>
              <a:effectLst/>
              <a:uLnTx/>
              <a:uFillTx/>
              <a:latin typeface="Tahoma"/>
              <a:ea typeface="+mn-ea"/>
              <a:cs typeface="+mn-cs"/>
            </a:endParaRPr>
          </a:p>
        </p:txBody>
      </p:sp>
      <p:cxnSp>
        <p:nvCxnSpPr>
          <p:cNvPr id="85" name="Straight Arrow Connector 84">
            <a:extLst>
              <a:ext uri="{FF2B5EF4-FFF2-40B4-BE49-F238E27FC236}">
                <a16:creationId xmlns:a16="http://schemas.microsoft.com/office/drawing/2014/main" id="{4C9A4A67-144F-48B9-98EE-8E143D65CE26}"/>
              </a:ext>
            </a:extLst>
          </p:cNvPr>
          <p:cNvCxnSpPr>
            <a:cxnSpLocks/>
            <a:stCxn id="91" idx="3"/>
            <a:endCxn id="77" idx="1"/>
          </p:cNvCxnSpPr>
          <p:nvPr/>
        </p:nvCxnSpPr>
        <p:spPr>
          <a:xfrm>
            <a:off x="2043379" y="3996844"/>
            <a:ext cx="2812067" cy="272"/>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20215990-11B4-4962-B636-EBC38F9F40FD}"/>
              </a:ext>
            </a:extLst>
          </p:cNvPr>
          <p:cNvGrpSpPr/>
          <p:nvPr/>
        </p:nvGrpSpPr>
        <p:grpSpPr>
          <a:xfrm>
            <a:off x="4113237" y="2806689"/>
            <a:ext cx="1053188" cy="400110"/>
            <a:chOff x="5511356" y="3684528"/>
            <a:chExt cx="1404250" cy="533480"/>
          </a:xfrm>
        </p:grpSpPr>
        <p:pic>
          <p:nvPicPr>
            <p:cNvPr id="100" name="Graphic 99">
              <a:extLst>
                <a:ext uri="{FF2B5EF4-FFF2-40B4-BE49-F238E27FC236}">
                  <a16:creationId xmlns:a16="http://schemas.microsoft.com/office/drawing/2014/main" id="{75A1E3F5-AD9E-49F8-BA11-ED7C413BFF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38038" y="3721444"/>
              <a:ext cx="377568" cy="459648"/>
            </a:xfrm>
            <a:prstGeom prst="rect">
              <a:avLst/>
            </a:prstGeom>
          </p:spPr>
        </p:pic>
        <p:sp>
          <p:nvSpPr>
            <p:cNvPr id="101" name="TextBox 100">
              <a:extLst>
                <a:ext uri="{FF2B5EF4-FFF2-40B4-BE49-F238E27FC236}">
                  <a16:creationId xmlns:a16="http://schemas.microsoft.com/office/drawing/2014/main" id="{C4BF67DF-B536-4E41-B6D0-86C64D85788F}"/>
                </a:ext>
              </a:extLst>
            </p:cNvPr>
            <p:cNvSpPr txBox="1"/>
            <p:nvPr/>
          </p:nvSpPr>
          <p:spPr>
            <a:xfrm>
              <a:off x="5511356" y="3684528"/>
              <a:ext cx="1041311"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102" name="Straight Arrow Connector 101">
            <a:extLst>
              <a:ext uri="{FF2B5EF4-FFF2-40B4-BE49-F238E27FC236}">
                <a16:creationId xmlns:a16="http://schemas.microsoft.com/office/drawing/2014/main" id="{D5BEE0E2-47EB-4B33-9F57-6E601A2C4E30}"/>
              </a:ext>
            </a:extLst>
          </p:cNvPr>
          <p:cNvCxnSpPr>
            <a:cxnSpLocks/>
            <a:stCxn id="100" idx="2"/>
          </p:cNvCxnSpPr>
          <p:nvPr/>
        </p:nvCxnSpPr>
        <p:spPr>
          <a:xfrm>
            <a:off x="5024838" y="3179112"/>
            <a:ext cx="0" cy="645635"/>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298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1D413F5B-4125-40E1-8857-3FFB6B4F5428}"/>
              </a:ext>
            </a:extLst>
          </p:cNvPr>
          <p:cNvGrpSpPr/>
          <p:nvPr/>
        </p:nvGrpSpPr>
        <p:grpSpPr>
          <a:xfrm>
            <a:off x="4113237" y="2806689"/>
            <a:ext cx="1053188" cy="400110"/>
            <a:chOff x="5511356" y="3684528"/>
            <a:chExt cx="1404250" cy="533480"/>
          </a:xfrm>
        </p:grpSpPr>
        <p:pic>
          <p:nvPicPr>
            <p:cNvPr id="73" name="Graphic 72">
              <a:extLst>
                <a:ext uri="{FF2B5EF4-FFF2-40B4-BE49-F238E27FC236}">
                  <a16:creationId xmlns:a16="http://schemas.microsoft.com/office/drawing/2014/main" id="{5DE67C3C-549F-416F-A341-7EDC45E6C1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038" y="3721444"/>
              <a:ext cx="377568" cy="459648"/>
            </a:xfrm>
            <a:prstGeom prst="rect">
              <a:avLst/>
            </a:prstGeom>
          </p:spPr>
        </p:pic>
        <p:sp>
          <p:nvSpPr>
            <p:cNvPr id="74" name="TextBox 73">
              <a:extLst>
                <a:ext uri="{FF2B5EF4-FFF2-40B4-BE49-F238E27FC236}">
                  <a16:creationId xmlns:a16="http://schemas.microsoft.com/office/drawing/2014/main" id="{D286137C-112A-4043-944B-FA8157676E88}"/>
                </a:ext>
              </a:extLst>
            </p:cNvPr>
            <p:cNvSpPr txBox="1"/>
            <p:nvPr/>
          </p:nvSpPr>
          <p:spPr>
            <a:xfrm>
              <a:off x="5511356" y="3684528"/>
              <a:ext cx="1041311"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5" name="Straight Arrow Connector 74">
            <a:extLst>
              <a:ext uri="{FF2B5EF4-FFF2-40B4-BE49-F238E27FC236}">
                <a16:creationId xmlns:a16="http://schemas.microsoft.com/office/drawing/2014/main" id="{D32934E2-F5FA-4001-A0B8-01A8EED65AF5}"/>
              </a:ext>
            </a:extLst>
          </p:cNvPr>
          <p:cNvCxnSpPr>
            <a:cxnSpLocks/>
            <a:stCxn id="73" idx="2"/>
          </p:cNvCxnSpPr>
          <p:nvPr/>
        </p:nvCxnSpPr>
        <p:spPr>
          <a:xfrm>
            <a:off x="5024838" y="3179112"/>
            <a:ext cx="0" cy="645635"/>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F1AE65A-5D42-479C-ACB3-D418EEF7BF8E}"/>
              </a:ext>
            </a:extLst>
          </p:cNvPr>
          <p:cNvSpPr>
            <a:spLocks noGrp="1"/>
          </p:cNvSpPr>
          <p:nvPr>
            <p:ph type="title"/>
          </p:nvPr>
        </p:nvSpPr>
        <p:spPr>
          <a:xfrm>
            <a:off x="360000" y="171451"/>
            <a:ext cx="8784000" cy="553998"/>
          </a:xfrm>
        </p:spPr>
        <p:txBody>
          <a:bodyPr/>
          <a:lstStyle/>
          <a:p>
            <a:r>
              <a:rPr lang="en-US"/>
              <a:t>Backup Repository</a:t>
            </a:r>
            <a:endParaRPr lang="en-AU"/>
          </a:p>
        </p:txBody>
      </p:sp>
      <p:pic>
        <p:nvPicPr>
          <p:cNvPr id="42" name="Graphic 41">
            <a:extLst>
              <a:ext uri="{FF2B5EF4-FFF2-40B4-BE49-F238E27FC236}">
                <a16:creationId xmlns:a16="http://schemas.microsoft.com/office/drawing/2014/main" id="{82C7368E-44FF-4886-9EC1-065C69654A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2819348"/>
            <a:ext cx="424207" cy="459558"/>
          </a:xfrm>
          <a:prstGeom prst="rect">
            <a:avLst/>
          </a:prstGeom>
        </p:spPr>
      </p:pic>
      <p:cxnSp>
        <p:nvCxnSpPr>
          <p:cNvPr id="45" name="Straight Arrow Connector 44">
            <a:extLst>
              <a:ext uri="{FF2B5EF4-FFF2-40B4-BE49-F238E27FC236}">
                <a16:creationId xmlns:a16="http://schemas.microsoft.com/office/drawing/2014/main" id="{63B75777-82A4-42B2-8C75-766C4EF8A01C}"/>
              </a:ext>
            </a:extLst>
          </p:cNvPr>
          <p:cNvCxnSpPr>
            <a:cxnSpLocks/>
            <a:stCxn id="41" idx="3"/>
            <a:endCxn id="53" idx="1"/>
          </p:cNvCxnSpPr>
          <p:nvPr/>
        </p:nvCxnSpPr>
        <p:spPr>
          <a:xfrm>
            <a:off x="6807616" y="3997115"/>
            <a:ext cx="1089191" cy="0"/>
          </a:xfrm>
          <a:prstGeom prst="straightConnector1">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E512038-56DB-4E64-A8D7-F1FCE6B20E6F}"/>
              </a:ext>
            </a:extLst>
          </p:cNvPr>
          <p:cNvSpPr txBox="1"/>
          <p:nvPr/>
        </p:nvSpPr>
        <p:spPr>
          <a:xfrm>
            <a:off x="7582082" y="4270298"/>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Archive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50" name="TextBox 49">
            <a:extLst>
              <a:ext uri="{FF2B5EF4-FFF2-40B4-BE49-F238E27FC236}">
                <a16:creationId xmlns:a16="http://schemas.microsoft.com/office/drawing/2014/main" id="{5395BDBA-8D4A-43CB-8F2A-0DE4EAF20464}"/>
              </a:ext>
            </a:extLst>
          </p:cNvPr>
          <p:cNvSpPr txBox="1"/>
          <p:nvPr/>
        </p:nvSpPr>
        <p:spPr>
          <a:xfrm>
            <a:off x="7582082" y="328131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Secondary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cxnSp>
        <p:nvCxnSpPr>
          <p:cNvPr id="51" name="Connector: Elbow 50">
            <a:extLst>
              <a:ext uri="{FF2B5EF4-FFF2-40B4-BE49-F238E27FC236}">
                <a16:creationId xmlns:a16="http://schemas.microsoft.com/office/drawing/2014/main" id="{BD0CFEBD-8622-44AD-B19C-1519578D7FF9}"/>
              </a:ext>
            </a:extLst>
          </p:cNvPr>
          <p:cNvCxnSpPr>
            <a:cxnSpLocks/>
            <a:stCxn id="41" idx="0"/>
            <a:endCxn id="42" idx="1"/>
          </p:cNvCxnSpPr>
          <p:nvPr/>
        </p:nvCxnSpPr>
        <p:spPr>
          <a:xfrm rot="5400000" flipH="1" flipV="1">
            <a:off x="6887055" y="2757585"/>
            <a:ext cx="718209" cy="1301294"/>
          </a:xfrm>
          <a:prstGeom prst="bentConnector2">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3D8F51A6-A4D7-4126-A9DF-798FAE357C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3767336"/>
            <a:ext cx="424207" cy="459558"/>
          </a:xfrm>
          <a:prstGeom prst="rect">
            <a:avLst/>
          </a:prstGeom>
        </p:spPr>
      </p:pic>
      <p:grpSp>
        <p:nvGrpSpPr>
          <p:cNvPr id="54" name="Group 53">
            <a:extLst>
              <a:ext uri="{FF2B5EF4-FFF2-40B4-BE49-F238E27FC236}">
                <a16:creationId xmlns:a16="http://schemas.microsoft.com/office/drawing/2014/main" id="{CEBCF532-9A0F-4888-86DC-DE961238FBE3}"/>
              </a:ext>
            </a:extLst>
          </p:cNvPr>
          <p:cNvGrpSpPr/>
          <p:nvPr/>
        </p:nvGrpSpPr>
        <p:grpSpPr>
          <a:xfrm>
            <a:off x="1041914" y="4032277"/>
            <a:ext cx="468842" cy="691620"/>
            <a:chOff x="499821" y="4958543"/>
            <a:chExt cx="625123" cy="922161"/>
          </a:xfrm>
        </p:grpSpPr>
        <p:pic>
          <p:nvPicPr>
            <p:cNvPr id="55" name="Graphic 54">
              <a:extLst>
                <a:ext uri="{FF2B5EF4-FFF2-40B4-BE49-F238E27FC236}">
                  <a16:creationId xmlns:a16="http://schemas.microsoft.com/office/drawing/2014/main" id="{5F7E7611-46FF-40DA-9835-0C0954FEC5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9821" y="4958543"/>
              <a:ext cx="625123" cy="558145"/>
            </a:xfrm>
            <a:prstGeom prst="rect">
              <a:avLst/>
            </a:prstGeom>
          </p:spPr>
        </p:pic>
        <p:sp>
          <p:nvSpPr>
            <p:cNvPr id="56" name="TextBox 55">
              <a:extLst>
                <a:ext uri="{FF2B5EF4-FFF2-40B4-BE49-F238E27FC236}">
                  <a16:creationId xmlns:a16="http://schemas.microsoft.com/office/drawing/2014/main" id="{14AC5EC3-29EF-4E6F-B625-A6DD076FD40C}"/>
                </a:ext>
              </a:extLst>
            </p:cNvPr>
            <p:cNvSpPr txBox="1"/>
            <p:nvPr/>
          </p:nvSpPr>
          <p:spPr>
            <a:xfrm>
              <a:off x="533246" y="5552409"/>
              <a:ext cx="55827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NAS</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57" name="Group 56">
            <a:extLst>
              <a:ext uri="{FF2B5EF4-FFF2-40B4-BE49-F238E27FC236}">
                <a16:creationId xmlns:a16="http://schemas.microsoft.com/office/drawing/2014/main" id="{B099A5F7-0E9C-44AD-B309-E44622495F63}"/>
              </a:ext>
            </a:extLst>
          </p:cNvPr>
          <p:cNvGrpSpPr/>
          <p:nvPr/>
        </p:nvGrpSpPr>
        <p:grpSpPr>
          <a:xfrm>
            <a:off x="509290" y="3179733"/>
            <a:ext cx="1534089" cy="1759767"/>
            <a:chOff x="679053" y="3753307"/>
            <a:chExt cx="2045452" cy="2346355"/>
          </a:xfrm>
        </p:grpSpPr>
        <p:sp>
          <p:nvSpPr>
            <p:cNvPr id="58" name="Rectangle 57">
              <a:extLst>
                <a:ext uri="{FF2B5EF4-FFF2-40B4-BE49-F238E27FC236}">
                  <a16:creationId xmlns:a16="http://schemas.microsoft.com/office/drawing/2014/main" id="{F9859BC0-5800-4063-9DBA-2DF79AFA9A0F}"/>
                </a:ext>
              </a:extLst>
            </p:cNvPr>
            <p:cNvSpPr/>
            <p:nvPr/>
          </p:nvSpPr>
          <p:spPr bwMode="auto">
            <a:xfrm>
              <a:off x="679053" y="3753307"/>
              <a:ext cx="2045452" cy="2178963"/>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59" name="Rectangle 58">
              <a:extLst>
                <a:ext uri="{FF2B5EF4-FFF2-40B4-BE49-F238E27FC236}">
                  <a16:creationId xmlns:a16="http://schemas.microsoft.com/office/drawing/2014/main" id="{A235CFF2-FF10-4754-846F-6988C4D1800F}"/>
                </a:ext>
              </a:extLst>
            </p:cNvPr>
            <p:cNvSpPr/>
            <p:nvPr/>
          </p:nvSpPr>
          <p:spPr>
            <a:xfrm>
              <a:off x="1124944" y="5771367"/>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grpSp>
        <p:nvGrpSpPr>
          <p:cNvPr id="60" name="Group 59">
            <a:extLst>
              <a:ext uri="{FF2B5EF4-FFF2-40B4-BE49-F238E27FC236}">
                <a16:creationId xmlns:a16="http://schemas.microsoft.com/office/drawing/2014/main" id="{32444171-8D4A-4B51-B341-E9E20316E3AF}"/>
              </a:ext>
            </a:extLst>
          </p:cNvPr>
          <p:cNvGrpSpPr/>
          <p:nvPr/>
        </p:nvGrpSpPr>
        <p:grpSpPr>
          <a:xfrm>
            <a:off x="785917" y="3234867"/>
            <a:ext cx="980836" cy="748713"/>
            <a:chOff x="1307241" y="4882421"/>
            <a:chExt cx="1307781" cy="998283"/>
          </a:xfrm>
        </p:grpSpPr>
        <p:sp>
          <p:nvSpPr>
            <p:cNvPr id="61" name="TextBox 60">
              <a:extLst>
                <a:ext uri="{FF2B5EF4-FFF2-40B4-BE49-F238E27FC236}">
                  <a16:creationId xmlns:a16="http://schemas.microsoft.com/office/drawing/2014/main" id="{DE3F68B5-1CA4-468F-9102-D4ACFC99ED88}"/>
                </a:ext>
              </a:extLst>
            </p:cNvPr>
            <p:cNvSpPr txBox="1"/>
            <p:nvPr/>
          </p:nvSpPr>
          <p:spPr>
            <a:xfrm>
              <a:off x="1680926" y="5552409"/>
              <a:ext cx="560411"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DAS</a:t>
              </a:r>
            </a:p>
          </p:txBody>
        </p:sp>
        <p:grpSp>
          <p:nvGrpSpPr>
            <p:cNvPr id="62" name="Group 61">
              <a:extLst>
                <a:ext uri="{FF2B5EF4-FFF2-40B4-BE49-F238E27FC236}">
                  <a16:creationId xmlns:a16="http://schemas.microsoft.com/office/drawing/2014/main" id="{15CEEF94-A34B-452E-87B6-BD2324214400}"/>
                </a:ext>
              </a:extLst>
            </p:cNvPr>
            <p:cNvGrpSpPr/>
            <p:nvPr/>
          </p:nvGrpSpPr>
          <p:grpSpPr>
            <a:xfrm>
              <a:off x="1307241" y="4882421"/>
              <a:ext cx="1307781" cy="710389"/>
              <a:chOff x="1307241" y="4882421"/>
              <a:chExt cx="1307781" cy="710389"/>
            </a:xfrm>
          </p:grpSpPr>
          <p:pic>
            <p:nvPicPr>
              <p:cNvPr id="63" name="Graphic 62">
                <a:extLst>
                  <a:ext uri="{FF2B5EF4-FFF2-40B4-BE49-F238E27FC236}">
                    <a16:creationId xmlns:a16="http://schemas.microsoft.com/office/drawing/2014/main" id="{369AEBA2-D8E3-4B7D-B8EF-2FF1956B4E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6875" y="4958542"/>
                <a:ext cx="558147" cy="558147"/>
              </a:xfrm>
              <a:prstGeom prst="rect">
                <a:avLst/>
              </a:prstGeom>
            </p:spPr>
          </p:pic>
          <p:pic>
            <p:nvPicPr>
              <p:cNvPr id="64" name="Graphic 63">
                <a:extLst>
                  <a:ext uri="{FF2B5EF4-FFF2-40B4-BE49-F238E27FC236}">
                    <a16:creationId xmlns:a16="http://schemas.microsoft.com/office/drawing/2014/main" id="{6DCD6F5A-8435-4039-9B0D-FFE33CB69C8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07241" y="4958542"/>
                <a:ext cx="558147" cy="558147"/>
              </a:xfrm>
              <a:prstGeom prst="rect">
                <a:avLst/>
              </a:prstGeom>
            </p:spPr>
          </p:pic>
          <p:cxnSp>
            <p:nvCxnSpPr>
              <p:cNvPr id="65" name="Straight Connector 64">
                <a:extLst>
                  <a:ext uri="{FF2B5EF4-FFF2-40B4-BE49-F238E27FC236}">
                    <a16:creationId xmlns:a16="http://schemas.microsoft.com/office/drawing/2014/main" id="{D115DFCF-CBE4-44B8-BE23-7B9BF983A60E}"/>
                  </a:ext>
                </a:extLst>
              </p:cNvPr>
              <p:cNvCxnSpPr/>
              <p:nvPr/>
            </p:nvCxnSpPr>
            <p:spPr>
              <a:xfrm>
                <a:off x="1961131" y="4882421"/>
                <a:ext cx="0" cy="710389"/>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grpSp>
      </p:grpSp>
      <p:pic>
        <p:nvPicPr>
          <p:cNvPr id="68" name="Graphic 67">
            <a:extLst>
              <a:ext uri="{FF2B5EF4-FFF2-40B4-BE49-F238E27FC236}">
                <a16:creationId xmlns:a16="http://schemas.microsoft.com/office/drawing/2014/main" id="{18E0A959-A305-421F-88D8-AEEBEAA5CDE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55446" y="3824747"/>
            <a:ext cx="344737" cy="344737"/>
          </a:xfrm>
          <a:prstGeom prst="rect">
            <a:avLst/>
          </a:prstGeom>
        </p:spPr>
      </p:pic>
      <p:sp>
        <p:nvSpPr>
          <p:cNvPr id="69" name="TextBox 68">
            <a:extLst>
              <a:ext uri="{FF2B5EF4-FFF2-40B4-BE49-F238E27FC236}">
                <a16:creationId xmlns:a16="http://schemas.microsoft.com/office/drawing/2014/main" id="{D029102F-A1C1-4EB0-AB24-6A9AE73001E9}"/>
              </a:ext>
            </a:extLst>
          </p:cNvPr>
          <p:cNvSpPr txBox="1"/>
          <p:nvPr/>
        </p:nvSpPr>
        <p:spPr>
          <a:xfrm>
            <a:off x="4662169" y="4347243"/>
            <a:ext cx="731290" cy="246221"/>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66" name="Rectangle 65">
            <a:extLst>
              <a:ext uri="{FF2B5EF4-FFF2-40B4-BE49-F238E27FC236}">
                <a16:creationId xmlns:a16="http://schemas.microsoft.com/office/drawing/2014/main" id="{164119CA-EBBB-4723-A06C-20620AA59FE4}"/>
              </a:ext>
            </a:extLst>
          </p:cNvPr>
          <p:cNvSpPr/>
          <p:nvPr/>
        </p:nvSpPr>
        <p:spPr bwMode="auto">
          <a:xfrm>
            <a:off x="240752" y="2571781"/>
            <a:ext cx="8334504" cy="2314157"/>
          </a:xfrm>
          <a:prstGeom prst="rect">
            <a:avLst/>
          </a:prstGeom>
          <a:solidFill>
            <a:srgbClr val="003738">
              <a:alpha val="74902"/>
            </a:srgbClr>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8" name="Text Placeholder 2">
            <a:extLst>
              <a:ext uri="{FF2B5EF4-FFF2-40B4-BE49-F238E27FC236}">
                <a16:creationId xmlns:a16="http://schemas.microsoft.com/office/drawing/2014/main" id="{B83E59A1-E770-47C3-925B-04BC02AC55DA}"/>
              </a:ext>
            </a:extLst>
          </p:cNvPr>
          <p:cNvSpPr txBox="1">
            <a:spLocks/>
          </p:cNvSpPr>
          <p:nvPr/>
        </p:nvSpPr>
        <p:spPr>
          <a:xfrm>
            <a:off x="360003" y="1023939"/>
            <a:ext cx="8363938" cy="1985159"/>
          </a:xfrm>
          <a:prstGeom prst="rect">
            <a:avLst/>
          </a:prstGeom>
        </p:spPr>
        <p:txBody>
          <a:bodyPr vert="horz" wrap="square" lIns="0" tIns="0" rIns="0" bIns="0" rtlCol="0">
            <a:spAutoFit/>
          </a:bodyPr>
          <a:lstStyle>
            <a:lvl1pPr marL="0" indent="0" algn="l" defTabSz="914638" rtl="0" eaLnBrk="1" latinLnBrk="0" hangingPunct="1">
              <a:lnSpc>
                <a:spcPct val="100000"/>
              </a:lnSpc>
              <a:spcBef>
                <a:spcPts val="0"/>
              </a:spcBef>
              <a:buSzPct val="90000"/>
              <a:buFont typeface="Arial" pitchFamily="34" charset="0"/>
              <a:buNone/>
              <a:defRPr sz="3200" kern="1200" spc="0" baseline="0">
                <a:solidFill>
                  <a:schemeClr val="bg1"/>
                </a:solidFill>
                <a:latin typeface="+mn-lt"/>
                <a:ea typeface="+mn-ea"/>
                <a:cs typeface="+mn-cs"/>
              </a:defRPr>
            </a:lvl1pPr>
            <a:lvl2pPr marL="355566" indent="-355566" algn="l" defTabSz="914638" rtl="0" eaLnBrk="1" latinLnBrk="0" hangingPunct="1">
              <a:lnSpc>
                <a:spcPct val="100000"/>
              </a:lnSpc>
              <a:spcBef>
                <a:spcPts val="0"/>
              </a:spcBef>
              <a:buClr>
                <a:schemeClr val="bg1"/>
              </a:buClr>
              <a:buSzPct val="90000"/>
              <a:buFont typeface="Arial" pitchFamily="34" charset="0"/>
              <a:buChar char="•"/>
              <a:tabLst/>
              <a:defRPr sz="2667" kern="1200" spc="0" baseline="0">
                <a:solidFill>
                  <a:schemeClr val="bg1"/>
                </a:solidFill>
                <a:latin typeface="+mn-lt"/>
                <a:ea typeface="+mn-ea"/>
                <a:cs typeface="+mn-cs"/>
              </a:defRPr>
            </a:lvl2pPr>
            <a:lvl3pPr marL="914674" indent="-284249" algn="l" defTabSz="914638" rtl="0" eaLnBrk="1" latinLnBrk="0" hangingPunct="1">
              <a:lnSpc>
                <a:spcPct val="90000"/>
              </a:lnSpc>
              <a:spcBef>
                <a:spcPct val="20000"/>
              </a:spcBef>
              <a:buClr>
                <a:schemeClr val="bg1"/>
              </a:buClr>
              <a:buSzPct val="90000"/>
              <a:buFont typeface="Arial" pitchFamily="34" charset="0"/>
              <a:buChar char="•"/>
              <a:defRPr sz="2400" kern="1200" spc="0" baseline="0">
                <a:solidFill>
                  <a:schemeClr val="bg1"/>
                </a:solidFill>
                <a:latin typeface="+mn-lt"/>
                <a:ea typeface="+mn-ea"/>
                <a:cs typeface="+mn-cs"/>
              </a:defRPr>
            </a:lvl3pPr>
            <a:lvl4pPr marL="1483174" indent="-223906" algn="l" defTabSz="914638" rtl="0" eaLnBrk="1" latinLnBrk="0" hangingPunct="1">
              <a:lnSpc>
                <a:spcPct val="90000"/>
              </a:lnSpc>
              <a:spcBef>
                <a:spcPct val="20000"/>
              </a:spcBef>
              <a:buSzPct val="90000"/>
              <a:buFont typeface="Arial" pitchFamily="34" charset="0"/>
              <a:buChar char="•"/>
              <a:tabLst>
                <a:tab pos="914674" algn="l"/>
              </a:tabLst>
              <a:defRPr sz="1867" kern="1200" spc="0">
                <a:solidFill>
                  <a:schemeClr val="bg1"/>
                </a:solidFill>
                <a:latin typeface="+mn-lt"/>
                <a:ea typeface="+mn-ea"/>
                <a:cs typeface="+mn-cs"/>
              </a:defRPr>
            </a:lvl4pPr>
            <a:lvl5pPr marL="1713428" indent="-230258" algn="l" defTabSz="914638" rtl="0" eaLnBrk="1" latinLnBrk="0" hangingPunct="1">
              <a:lnSpc>
                <a:spcPct val="90000"/>
              </a:lnSpc>
              <a:spcBef>
                <a:spcPct val="20000"/>
              </a:spcBef>
              <a:buSzPct val="90000"/>
              <a:buFont typeface="Arial" pitchFamily="34" charset="0"/>
              <a:buChar char="•"/>
              <a:defRPr sz="2400" kern="1200">
                <a:solidFill>
                  <a:schemeClr val="bg1"/>
                </a:solidFill>
                <a:latin typeface="+mn-lt"/>
                <a:ea typeface="+mn-ea"/>
                <a:cs typeface="+mn-cs"/>
              </a:defRPr>
            </a:lvl5pPr>
            <a:lvl6pPr marL="2515254"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572"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893"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7211"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일반적인</a:t>
            </a:r>
            <a:r>
              <a:rPr kumimoji="0" lang="en-US" sz="2400" b="0" i="0" u="none" strike="noStrike" kern="1200" cap="none" spc="0" normalizeH="0" baseline="0" noProof="0" dirty="0">
                <a:ln>
                  <a:noFill/>
                </a:ln>
                <a:solidFill>
                  <a:srgbClr val="FFFFFF"/>
                </a:solidFill>
                <a:effectLst/>
                <a:uLnTx/>
                <a:uFillTx/>
                <a:latin typeface="Tahoma"/>
                <a:ea typeface="+mn-ea"/>
                <a:cs typeface="+mn-cs"/>
              </a:rPr>
              <a:t> VBR repository </a:t>
            </a:r>
          </a:p>
          <a:p>
            <a:pPr marL="609566" marR="0" lvl="1" indent="-342892"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en-US" sz="1950" b="0" i="0" u="none" strike="noStrike" kern="1200" cap="none" spc="0" normalizeH="0" baseline="0" noProof="0" dirty="0">
                <a:ln>
                  <a:noFill/>
                </a:ln>
                <a:solidFill>
                  <a:srgbClr val="FFFFFF"/>
                </a:solidFill>
                <a:effectLst/>
                <a:uLnTx/>
                <a:uFillTx/>
                <a:latin typeface="Tahoma"/>
                <a:ea typeface="+mn-ea"/>
                <a:cs typeface="+mn-cs"/>
              </a:rPr>
              <a:t>SOBR(Scale-Out Backup Repository) </a:t>
            </a:r>
            <a:r>
              <a:rPr kumimoji="0" lang="ko-KR" altLang="en-US" sz="1950" b="0" i="0" u="none" strike="noStrike" kern="1200" cap="none" spc="0" normalizeH="0" baseline="0" noProof="0" dirty="0">
                <a:ln>
                  <a:noFill/>
                </a:ln>
                <a:solidFill>
                  <a:srgbClr val="FFFFFF"/>
                </a:solidFill>
                <a:effectLst/>
                <a:uLnTx/>
                <a:uFillTx/>
                <a:latin typeface="Tahoma"/>
                <a:ea typeface="+mn-ea"/>
                <a:cs typeface="+mn-cs"/>
              </a:rPr>
              <a:t>지원</a:t>
            </a:r>
            <a:r>
              <a:rPr kumimoji="0" lang="en-US" sz="1950" b="0" i="0" u="none" strike="noStrike" kern="1200" cap="none" spc="0" normalizeH="0" baseline="0" noProof="0" dirty="0">
                <a:ln>
                  <a:noFill/>
                </a:ln>
                <a:solidFill>
                  <a:srgbClr val="FFFFFF"/>
                </a:solidFill>
                <a:effectLst/>
                <a:uLnTx/>
                <a:uFillTx/>
                <a:latin typeface="Tahoma"/>
                <a:ea typeface="+mn-ea"/>
                <a:cs typeface="+mn-cs"/>
              </a:rPr>
              <a:t>, Capacity Tier </a:t>
            </a:r>
            <a:r>
              <a:rPr kumimoji="0" lang="ko-KR" altLang="en-US" sz="1950" b="0" i="0" u="none" strike="noStrike" kern="1200" cap="none" spc="0" normalizeH="0" baseline="0" noProof="0" dirty="0">
                <a:ln>
                  <a:noFill/>
                </a:ln>
                <a:solidFill>
                  <a:srgbClr val="FFFFFF"/>
                </a:solidFill>
                <a:effectLst/>
                <a:uLnTx/>
                <a:uFillTx/>
                <a:latin typeface="Tahoma"/>
                <a:ea typeface="+mn-ea"/>
                <a:cs typeface="+mn-cs"/>
              </a:rPr>
              <a:t>는 무시</a:t>
            </a:r>
            <a:endParaRPr kumimoji="0" lang="en-US" sz="1950" b="0" i="0" u="none" strike="noStrike" kern="1200" cap="none" spc="0" normalizeH="0" baseline="0" noProof="0" dirty="0">
              <a:ln>
                <a:noFill/>
              </a:ln>
              <a:solidFill>
                <a:srgbClr val="FFFFFF"/>
              </a:solidFill>
              <a:effectLst/>
              <a:uLnTx/>
              <a:uFillTx/>
              <a:latin typeface="Tahoma"/>
              <a:ea typeface="+mn-ea"/>
              <a:cs typeface="+mn-cs"/>
            </a:endParaRPr>
          </a:p>
          <a:p>
            <a:pPr marL="609566" marR="0" lvl="1" indent="-342892"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en-US" altLang="ko-KR" sz="1950" b="0" i="0" u="none" strike="noStrike" kern="1200" cap="none" spc="0" normalizeH="0" baseline="0" noProof="0" dirty="0">
                <a:ln>
                  <a:noFill/>
                </a:ln>
                <a:solidFill>
                  <a:srgbClr val="FFFFFF"/>
                </a:solidFill>
                <a:effectLst/>
                <a:uLnTx/>
                <a:uFillTx/>
                <a:latin typeface="Tahoma"/>
                <a:ea typeface="+mn-ea"/>
                <a:cs typeface="+mn-cs"/>
              </a:rPr>
              <a:t>Tape</a:t>
            </a:r>
            <a:r>
              <a:rPr lang="ko-KR" altLang="en-US" sz="1950" dirty="0">
                <a:solidFill>
                  <a:srgbClr val="FFFFFF"/>
                </a:solidFill>
                <a:latin typeface="Tahoma"/>
              </a:rPr>
              <a:t> 제외</a:t>
            </a:r>
            <a:endParaRPr kumimoji="0" lang="en-US" sz="1950" b="0" i="0" u="none" strike="noStrike" kern="1200" cap="none" spc="0" normalizeH="0" baseline="0" noProof="0" dirty="0">
              <a:ln>
                <a:noFill/>
              </a:ln>
              <a:solidFill>
                <a:srgbClr val="FFFFFF"/>
              </a:solidFill>
              <a:effectLst/>
              <a:uLnTx/>
              <a:uFillTx/>
              <a:latin typeface="Tahoma"/>
              <a:ea typeface="+mn-ea"/>
              <a:cs typeface="+mn-cs"/>
            </a:endParaRPr>
          </a:p>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ko-KR" altLang="en-US" sz="2400" dirty="0">
                <a:solidFill>
                  <a:srgbClr val="FFFFFF"/>
                </a:solidFill>
                <a:latin typeface="Tahoma"/>
              </a:rPr>
              <a:t>단기 보관 스토리지</a:t>
            </a:r>
            <a:endParaRPr kumimoji="0" lang="en-US" sz="2400" b="0" i="0" u="none" strike="noStrike" kern="1200" cap="none" spc="0" normalizeH="0" baseline="0" noProof="0" dirty="0">
              <a:ln>
                <a:noFill/>
              </a:ln>
              <a:solidFill>
                <a:srgbClr val="FFFFFF"/>
              </a:solidFill>
              <a:effectLst/>
              <a:uLnTx/>
              <a:uFillTx/>
              <a:latin typeface="Tahoma"/>
              <a:ea typeface="+mn-ea"/>
              <a:cs typeface="+mn-cs"/>
            </a:endParaRPr>
          </a:p>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최신 백업본을 저장</a:t>
            </a:r>
            <a:endParaRPr kumimoji="0" lang="en-US" sz="9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pic>
        <p:nvPicPr>
          <p:cNvPr id="41" name="Graphic 40">
            <a:extLst>
              <a:ext uri="{FF2B5EF4-FFF2-40B4-BE49-F238E27FC236}">
                <a16:creationId xmlns:a16="http://schemas.microsoft.com/office/drawing/2014/main" id="{10B99BFE-FE9D-4D5B-AF7E-2AF4A0E314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3409" y="3767336"/>
            <a:ext cx="424207" cy="459558"/>
          </a:xfrm>
          <a:prstGeom prst="rect">
            <a:avLst/>
          </a:prstGeom>
        </p:spPr>
      </p:pic>
      <p:cxnSp>
        <p:nvCxnSpPr>
          <p:cNvPr id="44" name="Straight Arrow Connector 43">
            <a:extLst>
              <a:ext uri="{FF2B5EF4-FFF2-40B4-BE49-F238E27FC236}">
                <a16:creationId xmlns:a16="http://schemas.microsoft.com/office/drawing/2014/main" id="{5EAF9C60-9E32-4200-9CA0-CF6B5C6794BE}"/>
              </a:ext>
            </a:extLst>
          </p:cNvPr>
          <p:cNvCxnSpPr>
            <a:cxnSpLocks/>
            <a:stCxn id="68" idx="3"/>
            <a:endCxn id="41" idx="1"/>
          </p:cNvCxnSpPr>
          <p:nvPr/>
        </p:nvCxnSpPr>
        <p:spPr>
          <a:xfrm flipV="1">
            <a:off x="5200183" y="3997115"/>
            <a:ext cx="1183226" cy="1"/>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C48FD33-C114-4D0D-9E77-1B16C05FB5C7}"/>
              </a:ext>
            </a:extLst>
          </p:cNvPr>
          <p:cNvSpPr txBox="1"/>
          <p:nvPr/>
        </p:nvSpPr>
        <p:spPr>
          <a:xfrm>
            <a:off x="5981387" y="4270298"/>
            <a:ext cx="1143774"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67" name="TextBox 66">
            <a:extLst>
              <a:ext uri="{FF2B5EF4-FFF2-40B4-BE49-F238E27FC236}">
                <a16:creationId xmlns:a16="http://schemas.microsoft.com/office/drawing/2014/main" id="{5191F42D-034F-46CA-889A-9473A834CE49}"/>
              </a:ext>
            </a:extLst>
          </p:cNvPr>
          <p:cNvSpPr txBox="1"/>
          <p:nvPr/>
        </p:nvSpPr>
        <p:spPr>
          <a:xfrm>
            <a:off x="2980919" y="395874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Backup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Job</a:t>
            </a:r>
            <a:endParaRPr kumimoji="0" lang="en-US" sz="1013" b="0" i="0" u="none" strike="noStrike" kern="1200" cap="none" spc="0" normalizeH="0" baseline="0" noProof="0">
              <a:ln>
                <a:noFill/>
              </a:ln>
              <a:solidFill>
                <a:srgbClr val="00E296"/>
              </a:solidFill>
              <a:effectLst/>
              <a:uLnTx/>
              <a:uFillTx/>
              <a:latin typeface="Tahoma"/>
              <a:ea typeface="+mn-ea"/>
              <a:cs typeface="+mn-cs"/>
            </a:endParaRPr>
          </a:p>
        </p:txBody>
      </p:sp>
      <p:cxnSp>
        <p:nvCxnSpPr>
          <p:cNvPr id="70" name="Straight Arrow Connector 69">
            <a:extLst>
              <a:ext uri="{FF2B5EF4-FFF2-40B4-BE49-F238E27FC236}">
                <a16:creationId xmlns:a16="http://schemas.microsoft.com/office/drawing/2014/main" id="{0DD300AC-6AD8-4F57-B0DB-D0B7AECEFBAE}"/>
              </a:ext>
            </a:extLst>
          </p:cNvPr>
          <p:cNvCxnSpPr>
            <a:cxnSpLocks/>
            <a:stCxn id="58" idx="3"/>
            <a:endCxn id="68" idx="1"/>
          </p:cNvCxnSpPr>
          <p:nvPr/>
        </p:nvCxnSpPr>
        <p:spPr>
          <a:xfrm>
            <a:off x="2043379" y="3996844"/>
            <a:ext cx="2812067" cy="272"/>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465872F-D6D3-4F95-9A45-A7970B3FE335}"/>
              </a:ext>
            </a:extLst>
          </p:cNvPr>
          <p:cNvSpPr txBox="1"/>
          <p:nvPr/>
        </p:nvSpPr>
        <p:spPr>
          <a:xfrm>
            <a:off x="5264967" y="395874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Backup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Job</a:t>
            </a:r>
            <a:endParaRPr kumimoji="0" lang="en-US" sz="1013" b="0" i="0" u="none" strike="noStrike" kern="1200" cap="none" spc="0" normalizeH="0" baseline="0" noProof="0">
              <a:ln>
                <a:noFill/>
              </a:ln>
              <a:solidFill>
                <a:srgbClr val="00E296"/>
              </a:solidFill>
              <a:effectLst/>
              <a:uLnTx/>
              <a:uFillTx/>
              <a:latin typeface="Tahoma"/>
              <a:ea typeface="+mn-ea"/>
              <a:cs typeface="+mn-cs"/>
            </a:endParaRPr>
          </a:p>
        </p:txBody>
      </p:sp>
    </p:spTree>
    <p:extLst>
      <p:ext uri="{BB962C8B-B14F-4D97-AF65-F5344CB8AC3E}">
        <p14:creationId xmlns:p14="http://schemas.microsoft.com/office/powerpoint/2010/main" val="32959998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92189F42-C410-49E3-A923-FC5B16E45780}"/>
              </a:ext>
            </a:extLst>
          </p:cNvPr>
          <p:cNvGrpSpPr/>
          <p:nvPr/>
        </p:nvGrpSpPr>
        <p:grpSpPr>
          <a:xfrm>
            <a:off x="4113237" y="2806689"/>
            <a:ext cx="1053188" cy="400110"/>
            <a:chOff x="5511356" y="3684528"/>
            <a:chExt cx="1404250" cy="533480"/>
          </a:xfrm>
        </p:grpSpPr>
        <p:pic>
          <p:nvPicPr>
            <p:cNvPr id="70" name="Graphic 69">
              <a:extLst>
                <a:ext uri="{FF2B5EF4-FFF2-40B4-BE49-F238E27FC236}">
                  <a16:creationId xmlns:a16="http://schemas.microsoft.com/office/drawing/2014/main" id="{4029420A-4F4A-43D2-A8C9-C178F8B4AF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038" y="3721444"/>
              <a:ext cx="377568" cy="459648"/>
            </a:xfrm>
            <a:prstGeom prst="rect">
              <a:avLst/>
            </a:prstGeom>
          </p:spPr>
        </p:pic>
        <p:sp>
          <p:nvSpPr>
            <p:cNvPr id="71" name="TextBox 70">
              <a:extLst>
                <a:ext uri="{FF2B5EF4-FFF2-40B4-BE49-F238E27FC236}">
                  <a16:creationId xmlns:a16="http://schemas.microsoft.com/office/drawing/2014/main" id="{2AC99084-30CC-4A19-B53A-6AE61AC5CA5B}"/>
                </a:ext>
              </a:extLst>
            </p:cNvPr>
            <p:cNvSpPr txBox="1"/>
            <p:nvPr/>
          </p:nvSpPr>
          <p:spPr>
            <a:xfrm>
              <a:off x="5511356" y="3684528"/>
              <a:ext cx="1041311"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2" name="Straight Arrow Connector 71">
            <a:extLst>
              <a:ext uri="{FF2B5EF4-FFF2-40B4-BE49-F238E27FC236}">
                <a16:creationId xmlns:a16="http://schemas.microsoft.com/office/drawing/2014/main" id="{99382079-0833-4E83-98D9-BB86297A98BE}"/>
              </a:ext>
            </a:extLst>
          </p:cNvPr>
          <p:cNvCxnSpPr>
            <a:cxnSpLocks/>
            <a:stCxn id="70" idx="2"/>
          </p:cNvCxnSpPr>
          <p:nvPr/>
        </p:nvCxnSpPr>
        <p:spPr>
          <a:xfrm>
            <a:off x="5024838" y="3179112"/>
            <a:ext cx="0" cy="645635"/>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F1AE65A-5D42-479C-ACB3-D418EEF7BF8E}"/>
              </a:ext>
            </a:extLst>
          </p:cNvPr>
          <p:cNvSpPr>
            <a:spLocks noGrp="1"/>
          </p:cNvSpPr>
          <p:nvPr>
            <p:ph type="title"/>
          </p:nvPr>
        </p:nvSpPr>
        <p:spPr>
          <a:xfrm>
            <a:off x="360000" y="171451"/>
            <a:ext cx="8784000" cy="553998"/>
          </a:xfrm>
        </p:spPr>
        <p:txBody>
          <a:bodyPr/>
          <a:lstStyle/>
          <a:p>
            <a:r>
              <a:rPr lang="en-US"/>
              <a:t>Archive Repository</a:t>
            </a:r>
            <a:endParaRPr lang="en-AU"/>
          </a:p>
        </p:txBody>
      </p:sp>
      <p:pic>
        <p:nvPicPr>
          <p:cNvPr id="40" name="Graphic 39">
            <a:extLst>
              <a:ext uri="{FF2B5EF4-FFF2-40B4-BE49-F238E27FC236}">
                <a16:creationId xmlns:a16="http://schemas.microsoft.com/office/drawing/2014/main" id="{2B9B7052-4F0B-4862-BA93-9287A1A107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3409" y="3767336"/>
            <a:ext cx="424207" cy="459558"/>
          </a:xfrm>
          <a:prstGeom prst="rect">
            <a:avLst/>
          </a:prstGeom>
        </p:spPr>
      </p:pic>
      <p:pic>
        <p:nvPicPr>
          <p:cNvPr id="41" name="Graphic 40">
            <a:extLst>
              <a:ext uri="{FF2B5EF4-FFF2-40B4-BE49-F238E27FC236}">
                <a16:creationId xmlns:a16="http://schemas.microsoft.com/office/drawing/2014/main" id="{975C6B1F-B30D-4FFF-AB98-1FA1EF9FD9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2819348"/>
            <a:ext cx="424207" cy="459558"/>
          </a:xfrm>
          <a:prstGeom prst="rect">
            <a:avLst/>
          </a:prstGeom>
        </p:spPr>
      </p:pic>
      <p:cxnSp>
        <p:nvCxnSpPr>
          <p:cNvPr id="43" name="Straight Arrow Connector 42">
            <a:extLst>
              <a:ext uri="{FF2B5EF4-FFF2-40B4-BE49-F238E27FC236}">
                <a16:creationId xmlns:a16="http://schemas.microsoft.com/office/drawing/2014/main" id="{0597F69A-BA4C-4522-A2DB-3D895C2AF32F}"/>
              </a:ext>
            </a:extLst>
          </p:cNvPr>
          <p:cNvCxnSpPr>
            <a:cxnSpLocks/>
            <a:stCxn id="47" idx="3"/>
            <a:endCxn id="40" idx="1"/>
          </p:cNvCxnSpPr>
          <p:nvPr/>
        </p:nvCxnSpPr>
        <p:spPr>
          <a:xfrm flipV="1">
            <a:off x="5200183" y="3997115"/>
            <a:ext cx="1183226" cy="1"/>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93E8B6D6-CB3E-45C4-9583-694F0BA7D9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5446" y="3824747"/>
            <a:ext cx="344737" cy="344737"/>
          </a:xfrm>
          <a:prstGeom prst="rect">
            <a:avLst/>
          </a:prstGeom>
        </p:spPr>
      </p:pic>
      <p:sp>
        <p:nvSpPr>
          <p:cNvPr id="48" name="TextBox 47">
            <a:extLst>
              <a:ext uri="{FF2B5EF4-FFF2-40B4-BE49-F238E27FC236}">
                <a16:creationId xmlns:a16="http://schemas.microsoft.com/office/drawing/2014/main" id="{3CE734F2-1960-46A8-BFB5-385521217E8E}"/>
              </a:ext>
            </a:extLst>
          </p:cNvPr>
          <p:cNvSpPr txBox="1"/>
          <p:nvPr/>
        </p:nvSpPr>
        <p:spPr>
          <a:xfrm>
            <a:off x="4662169" y="4347243"/>
            <a:ext cx="731290" cy="246221"/>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49" name="TextBox 48">
            <a:extLst>
              <a:ext uri="{FF2B5EF4-FFF2-40B4-BE49-F238E27FC236}">
                <a16:creationId xmlns:a16="http://schemas.microsoft.com/office/drawing/2014/main" id="{CD3046FB-8C10-4BD9-9E2F-5B10C13A5AC3}"/>
              </a:ext>
            </a:extLst>
          </p:cNvPr>
          <p:cNvSpPr txBox="1"/>
          <p:nvPr/>
        </p:nvSpPr>
        <p:spPr>
          <a:xfrm>
            <a:off x="5981387" y="4270298"/>
            <a:ext cx="1143774"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51" name="TextBox 50">
            <a:extLst>
              <a:ext uri="{FF2B5EF4-FFF2-40B4-BE49-F238E27FC236}">
                <a16:creationId xmlns:a16="http://schemas.microsoft.com/office/drawing/2014/main" id="{798F145E-544C-4A81-B4D6-D78624A2BEB0}"/>
              </a:ext>
            </a:extLst>
          </p:cNvPr>
          <p:cNvSpPr txBox="1"/>
          <p:nvPr/>
        </p:nvSpPr>
        <p:spPr>
          <a:xfrm>
            <a:off x="7582082" y="328131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Secondary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cxnSp>
        <p:nvCxnSpPr>
          <p:cNvPr id="52" name="Connector: Elbow 51">
            <a:extLst>
              <a:ext uri="{FF2B5EF4-FFF2-40B4-BE49-F238E27FC236}">
                <a16:creationId xmlns:a16="http://schemas.microsoft.com/office/drawing/2014/main" id="{A11395C2-4760-487D-BCAA-D533B4FD7041}"/>
              </a:ext>
            </a:extLst>
          </p:cNvPr>
          <p:cNvCxnSpPr>
            <a:cxnSpLocks/>
            <a:stCxn id="40" idx="0"/>
            <a:endCxn id="41" idx="1"/>
          </p:cNvCxnSpPr>
          <p:nvPr/>
        </p:nvCxnSpPr>
        <p:spPr>
          <a:xfrm rot="5400000" flipH="1" flipV="1">
            <a:off x="6887055" y="2757585"/>
            <a:ext cx="718209" cy="1301294"/>
          </a:xfrm>
          <a:prstGeom prst="bentConnector2">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3A9A6A4-3FB2-4D6D-9EA4-2E20D1777691}"/>
              </a:ext>
            </a:extLst>
          </p:cNvPr>
          <p:cNvCxnSpPr>
            <a:cxnSpLocks/>
            <a:stCxn id="61" idx="3"/>
            <a:endCxn id="47" idx="1"/>
          </p:cNvCxnSpPr>
          <p:nvPr/>
        </p:nvCxnSpPr>
        <p:spPr>
          <a:xfrm>
            <a:off x="2043379" y="3996844"/>
            <a:ext cx="2812067" cy="272"/>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43619726-9047-4CA1-B9EE-FF8F632E103E}"/>
              </a:ext>
            </a:extLst>
          </p:cNvPr>
          <p:cNvGrpSpPr/>
          <p:nvPr/>
        </p:nvGrpSpPr>
        <p:grpSpPr>
          <a:xfrm>
            <a:off x="1041914" y="4032277"/>
            <a:ext cx="468842" cy="691620"/>
            <a:chOff x="499821" y="4958543"/>
            <a:chExt cx="625123" cy="922161"/>
          </a:xfrm>
        </p:grpSpPr>
        <p:pic>
          <p:nvPicPr>
            <p:cNvPr id="58" name="Graphic 57">
              <a:extLst>
                <a:ext uri="{FF2B5EF4-FFF2-40B4-BE49-F238E27FC236}">
                  <a16:creationId xmlns:a16="http://schemas.microsoft.com/office/drawing/2014/main" id="{8F7A6359-D90A-4DB9-B7A1-B351713458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9821" y="4958543"/>
              <a:ext cx="625123" cy="558145"/>
            </a:xfrm>
            <a:prstGeom prst="rect">
              <a:avLst/>
            </a:prstGeom>
          </p:spPr>
        </p:pic>
        <p:sp>
          <p:nvSpPr>
            <p:cNvPr id="59" name="TextBox 58">
              <a:extLst>
                <a:ext uri="{FF2B5EF4-FFF2-40B4-BE49-F238E27FC236}">
                  <a16:creationId xmlns:a16="http://schemas.microsoft.com/office/drawing/2014/main" id="{70B5B3BC-9714-4A6B-803C-704DA5347EFF}"/>
                </a:ext>
              </a:extLst>
            </p:cNvPr>
            <p:cNvSpPr txBox="1"/>
            <p:nvPr/>
          </p:nvSpPr>
          <p:spPr>
            <a:xfrm>
              <a:off x="533246" y="5552409"/>
              <a:ext cx="55827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NAS</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0" name="Group 59">
            <a:extLst>
              <a:ext uri="{FF2B5EF4-FFF2-40B4-BE49-F238E27FC236}">
                <a16:creationId xmlns:a16="http://schemas.microsoft.com/office/drawing/2014/main" id="{C0EE1E01-EB4B-45DE-A781-7D60C207FE83}"/>
              </a:ext>
            </a:extLst>
          </p:cNvPr>
          <p:cNvGrpSpPr/>
          <p:nvPr/>
        </p:nvGrpSpPr>
        <p:grpSpPr>
          <a:xfrm>
            <a:off x="509290" y="3179733"/>
            <a:ext cx="1534089" cy="1759767"/>
            <a:chOff x="679053" y="3753307"/>
            <a:chExt cx="2045452" cy="2346355"/>
          </a:xfrm>
        </p:grpSpPr>
        <p:sp>
          <p:nvSpPr>
            <p:cNvPr id="61" name="Rectangle 60">
              <a:extLst>
                <a:ext uri="{FF2B5EF4-FFF2-40B4-BE49-F238E27FC236}">
                  <a16:creationId xmlns:a16="http://schemas.microsoft.com/office/drawing/2014/main" id="{08664F8E-3238-4CEC-85BD-897A6F495FEC}"/>
                </a:ext>
              </a:extLst>
            </p:cNvPr>
            <p:cNvSpPr/>
            <p:nvPr/>
          </p:nvSpPr>
          <p:spPr bwMode="auto">
            <a:xfrm>
              <a:off x="679053" y="3753307"/>
              <a:ext cx="2045452" cy="2178963"/>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62" name="Rectangle 61">
              <a:extLst>
                <a:ext uri="{FF2B5EF4-FFF2-40B4-BE49-F238E27FC236}">
                  <a16:creationId xmlns:a16="http://schemas.microsoft.com/office/drawing/2014/main" id="{7069447E-4613-4CF9-B804-AFF5E432348F}"/>
                </a:ext>
              </a:extLst>
            </p:cNvPr>
            <p:cNvSpPr/>
            <p:nvPr/>
          </p:nvSpPr>
          <p:spPr>
            <a:xfrm>
              <a:off x="1124944" y="5771367"/>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grpSp>
        <p:nvGrpSpPr>
          <p:cNvPr id="63" name="Group 62">
            <a:extLst>
              <a:ext uri="{FF2B5EF4-FFF2-40B4-BE49-F238E27FC236}">
                <a16:creationId xmlns:a16="http://schemas.microsoft.com/office/drawing/2014/main" id="{FDCA2601-13D6-4C82-8BAA-0EA182385A11}"/>
              </a:ext>
            </a:extLst>
          </p:cNvPr>
          <p:cNvGrpSpPr/>
          <p:nvPr/>
        </p:nvGrpSpPr>
        <p:grpSpPr>
          <a:xfrm>
            <a:off x="785917" y="3234867"/>
            <a:ext cx="980836" cy="748713"/>
            <a:chOff x="1307241" y="4882421"/>
            <a:chExt cx="1307781" cy="998283"/>
          </a:xfrm>
        </p:grpSpPr>
        <p:sp>
          <p:nvSpPr>
            <p:cNvPr id="64" name="TextBox 63">
              <a:extLst>
                <a:ext uri="{FF2B5EF4-FFF2-40B4-BE49-F238E27FC236}">
                  <a16:creationId xmlns:a16="http://schemas.microsoft.com/office/drawing/2014/main" id="{E106A453-CEBF-42A4-BFE7-1EF5C50A5B8D}"/>
                </a:ext>
              </a:extLst>
            </p:cNvPr>
            <p:cNvSpPr txBox="1"/>
            <p:nvPr/>
          </p:nvSpPr>
          <p:spPr>
            <a:xfrm>
              <a:off x="1680926" y="5552409"/>
              <a:ext cx="560411"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DAS</a:t>
              </a:r>
            </a:p>
          </p:txBody>
        </p:sp>
        <p:grpSp>
          <p:nvGrpSpPr>
            <p:cNvPr id="65" name="Group 64">
              <a:extLst>
                <a:ext uri="{FF2B5EF4-FFF2-40B4-BE49-F238E27FC236}">
                  <a16:creationId xmlns:a16="http://schemas.microsoft.com/office/drawing/2014/main" id="{0899762C-B8E7-497C-950D-64C8FCAD9FDB}"/>
                </a:ext>
              </a:extLst>
            </p:cNvPr>
            <p:cNvGrpSpPr/>
            <p:nvPr/>
          </p:nvGrpSpPr>
          <p:grpSpPr>
            <a:xfrm>
              <a:off x="1307241" y="4882421"/>
              <a:ext cx="1307781" cy="710389"/>
              <a:chOff x="1307241" y="4882421"/>
              <a:chExt cx="1307781" cy="710389"/>
            </a:xfrm>
          </p:grpSpPr>
          <p:pic>
            <p:nvPicPr>
              <p:cNvPr id="66" name="Graphic 65">
                <a:extLst>
                  <a:ext uri="{FF2B5EF4-FFF2-40B4-BE49-F238E27FC236}">
                    <a16:creationId xmlns:a16="http://schemas.microsoft.com/office/drawing/2014/main" id="{CF4B62EF-A5FF-4EF2-8168-F4FC089E43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56875" y="4958542"/>
                <a:ext cx="558147" cy="558147"/>
              </a:xfrm>
              <a:prstGeom prst="rect">
                <a:avLst/>
              </a:prstGeom>
            </p:spPr>
          </p:pic>
          <p:pic>
            <p:nvPicPr>
              <p:cNvPr id="67" name="Graphic 66">
                <a:extLst>
                  <a:ext uri="{FF2B5EF4-FFF2-40B4-BE49-F238E27FC236}">
                    <a16:creationId xmlns:a16="http://schemas.microsoft.com/office/drawing/2014/main" id="{246E7532-D38A-49DD-A45B-DC3A225A4D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07241" y="4958542"/>
                <a:ext cx="558147" cy="558147"/>
              </a:xfrm>
              <a:prstGeom prst="rect">
                <a:avLst/>
              </a:prstGeom>
            </p:spPr>
          </p:pic>
          <p:cxnSp>
            <p:nvCxnSpPr>
              <p:cNvPr id="68" name="Straight Connector 67">
                <a:extLst>
                  <a:ext uri="{FF2B5EF4-FFF2-40B4-BE49-F238E27FC236}">
                    <a16:creationId xmlns:a16="http://schemas.microsoft.com/office/drawing/2014/main" id="{E6D26682-8D6C-49F6-B0FB-4A3B4A760EEA}"/>
                  </a:ext>
                </a:extLst>
              </p:cNvPr>
              <p:cNvCxnSpPr/>
              <p:nvPr/>
            </p:nvCxnSpPr>
            <p:spPr>
              <a:xfrm>
                <a:off x="1961131" y="4882421"/>
                <a:ext cx="0" cy="710389"/>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grpSp>
      </p:grpSp>
      <p:sp>
        <p:nvSpPr>
          <p:cNvPr id="56" name="Rectangle 55">
            <a:extLst>
              <a:ext uri="{FF2B5EF4-FFF2-40B4-BE49-F238E27FC236}">
                <a16:creationId xmlns:a16="http://schemas.microsoft.com/office/drawing/2014/main" id="{C9101B8A-AF10-4500-9D42-62B9D1E37B20}"/>
              </a:ext>
            </a:extLst>
          </p:cNvPr>
          <p:cNvSpPr/>
          <p:nvPr/>
        </p:nvSpPr>
        <p:spPr bwMode="auto">
          <a:xfrm>
            <a:off x="240752" y="2571781"/>
            <a:ext cx="8334504" cy="2314157"/>
          </a:xfrm>
          <a:prstGeom prst="rect">
            <a:avLst/>
          </a:prstGeom>
          <a:solidFill>
            <a:srgbClr val="003738">
              <a:alpha val="74902"/>
            </a:srgbClr>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6" name="Text Placeholder 2">
            <a:extLst>
              <a:ext uri="{FF2B5EF4-FFF2-40B4-BE49-F238E27FC236}">
                <a16:creationId xmlns:a16="http://schemas.microsoft.com/office/drawing/2014/main" id="{EF62F71B-1E92-4A92-BCF3-ECE760715B63}"/>
              </a:ext>
            </a:extLst>
          </p:cNvPr>
          <p:cNvSpPr txBox="1">
            <a:spLocks/>
          </p:cNvSpPr>
          <p:nvPr/>
        </p:nvSpPr>
        <p:spPr>
          <a:xfrm>
            <a:off x="360003" y="1023940"/>
            <a:ext cx="8363938" cy="2431435"/>
          </a:xfrm>
          <a:prstGeom prst="rect">
            <a:avLst/>
          </a:prstGeom>
        </p:spPr>
        <p:txBody>
          <a:bodyPr vert="horz" wrap="square" lIns="0" tIns="0" rIns="0" bIns="0" rtlCol="0">
            <a:spAutoFit/>
          </a:bodyPr>
          <a:lstStyle>
            <a:lvl1pPr marL="0" indent="0" algn="l" defTabSz="914638" rtl="0" eaLnBrk="1" latinLnBrk="0" hangingPunct="1">
              <a:lnSpc>
                <a:spcPct val="100000"/>
              </a:lnSpc>
              <a:spcBef>
                <a:spcPts val="0"/>
              </a:spcBef>
              <a:buSzPct val="90000"/>
              <a:buFont typeface="Arial" pitchFamily="34" charset="0"/>
              <a:buNone/>
              <a:defRPr sz="3200" kern="1200" spc="0" baseline="0">
                <a:solidFill>
                  <a:schemeClr val="bg1"/>
                </a:solidFill>
                <a:latin typeface="+mn-lt"/>
                <a:ea typeface="+mn-ea"/>
                <a:cs typeface="+mn-cs"/>
              </a:defRPr>
            </a:lvl1pPr>
            <a:lvl2pPr marL="355566" indent="-355566" algn="l" defTabSz="914638" rtl="0" eaLnBrk="1" latinLnBrk="0" hangingPunct="1">
              <a:lnSpc>
                <a:spcPct val="100000"/>
              </a:lnSpc>
              <a:spcBef>
                <a:spcPts val="0"/>
              </a:spcBef>
              <a:buClr>
                <a:schemeClr val="bg1"/>
              </a:buClr>
              <a:buSzPct val="90000"/>
              <a:buFont typeface="Arial" pitchFamily="34" charset="0"/>
              <a:buChar char="•"/>
              <a:tabLst/>
              <a:defRPr sz="2667" kern="1200" spc="0" baseline="0">
                <a:solidFill>
                  <a:schemeClr val="bg1"/>
                </a:solidFill>
                <a:latin typeface="+mn-lt"/>
                <a:ea typeface="+mn-ea"/>
                <a:cs typeface="+mn-cs"/>
              </a:defRPr>
            </a:lvl2pPr>
            <a:lvl3pPr marL="914674" indent="-284249" algn="l" defTabSz="914638" rtl="0" eaLnBrk="1" latinLnBrk="0" hangingPunct="1">
              <a:lnSpc>
                <a:spcPct val="90000"/>
              </a:lnSpc>
              <a:spcBef>
                <a:spcPct val="20000"/>
              </a:spcBef>
              <a:buClr>
                <a:schemeClr val="bg1"/>
              </a:buClr>
              <a:buSzPct val="90000"/>
              <a:buFont typeface="Arial" pitchFamily="34" charset="0"/>
              <a:buChar char="•"/>
              <a:defRPr sz="2400" kern="1200" spc="0" baseline="0">
                <a:solidFill>
                  <a:schemeClr val="bg1"/>
                </a:solidFill>
                <a:latin typeface="+mn-lt"/>
                <a:ea typeface="+mn-ea"/>
                <a:cs typeface="+mn-cs"/>
              </a:defRPr>
            </a:lvl3pPr>
            <a:lvl4pPr marL="1483174" indent="-223906" algn="l" defTabSz="914638" rtl="0" eaLnBrk="1" latinLnBrk="0" hangingPunct="1">
              <a:lnSpc>
                <a:spcPct val="90000"/>
              </a:lnSpc>
              <a:spcBef>
                <a:spcPct val="20000"/>
              </a:spcBef>
              <a:buSzPct val="90000"/>
              <a:buFont typeface="Arial" pitchFamily="34" charset="0"/>
              <a:buChar char="•"/>
              <a:tabLst>
                <a:tab pos="914674" algn="l"/>
              </a:tabLst>
              <a:defRPr sz="1867" kern="1200" spc="0">
                <a:solidFill>
                  <a:schemeClr val="bg1"/>
                </a:solidFill>
                <a:latin typeface="+mn-lt"/>
                <a:ea typeface="+mn-ea"/>
                <a:cs typeface="+mn-cs"/>
              </a:defRPr>
            </a:lvl4pPr>
            <a:lvl5pPr marL="1713428" indent="-230258" algn="l" defTabSz="914638" rtl="0" eaLnBrk="1" latinLnBrk="0" hangingPunct="1">
              <a:lnSpc>
                <a:spcPct val="90000"/>
              </a:lnSpc>
              <a:spcBef>
                <a:spcPct val="20000"/>
              </a:spcBef>
              <a:buSzPct val="90000"/>
              <a:buFont typeface="Arial" pitchFamily="34" charset="0"/>
              <a:buChar char="•"/>
              <a:defRPr sz="2400" kern="1200">
                <a:solidFill>
                  <a:schemeClr val="bg1"/>
                </a:solidFill>
                <a:latin typeface="+mn-lt"/>
                <a:ea typeface="+mn-ea"/>
                <a:cs typeface="+mn-cs"/>
              </a:defRPr>
            </a:lvl5pPr>
            <a:lvl6pPr marL="2515254"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572"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893"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7211"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장기 보관 스토리지</a:t>
            </a:r>
            <a:endParaRPr kumimoji="0" lang="en-US" sz="2400" b="0" i="0" u="none" strike="noStrike" kern="1200" cap="none" spc="0" normalizeH="0" baseline="0" noProof="0" dirty="0">
              <a:ln>
                <a:noFill/>
              </a:ln>
              <a:solidFill>
                <a:srgbClr val="FFFFFF"/>
              </a:solidFill>
              <a:effectLst/>
              <a:uLnTx/>
              <a:uFillTx/>
              <a:latin typeface="Tahoma"/>
              <a:ea typeface="+mn-ea"/>
              <a:cs typeface="+mn-cs"/>
            </a:endParaRPr>
          </a:p>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아카이브 대상을 포함하거나 제외 가능</a:t>
            </a:r>
            <a:endParaRPr kumimoji="0" lang="en-US" sz="2400" b="0" i="0" u="none" strike="noStrike" kern="1200" cap="none" spc="0" normalizeH="0" baseline="0" noProof="0" dirty="0">
              <a:ln>
                <a:noFill/>
              </a:ln>
              <a:solidFill>
                <a:srgbClr val="FFFFFF"/>
              </a:solidFill>
              <a:effectLst/>
              <a:uLnTx/>
              <a:uFillTx/>
              <a:latin typeface="Tahoma"/>
              <a:ea typeface="+mn-ea"/>
              <a:cs typeface="+mn-cs"/>
            </a:endParaRPr>
          </a:p>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ko-KR" altLang="en-US" sz="2400" dirty="0">
                <a:solidFill>
                  <a:srgbClr val="FFFFFF"/>
                </a:solidFill>
                <a:latin typeface="Tahoma"/>
              </a:rPr>
              <a:t>비용 효율적인 </a:t>
            </a:r>
            <a:r>
              <a:rPr kumimoji="0" lang="en-US" sz="2400" b="0" i="0" u="none" strike="noStrike" kern="1200" cap="none" spc="0" normalizeH="0" baseline="0" noProof="0" dirty="0">
                <a:ln>
                  <a:noFill/>
                </a:ln>
                <a:solidFill>
                  <a:srgbClr val="FFFFFF"/>
                </a:solidFill>
                <a:effectLst/>
                <a:uLnTx/>
                <a:uFillTx/>
                <a:latin typeface="Tahoma"/>
                <a:ea typeface="+mn-ea"/>
                <a:cs typeface="+mn-cs"/>
              </a:rPr>
              <a:t>2</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차 스토리지</a:t>
            </a:r>
            <a:r>
              <a:rPr kumimoji="0" lang="en-US" sz="2400" b="0" i="0" u="none" strike="noStrike" kern="1200" cap="none" spc="0" normalizeH="0" baseline="0" noProof="0" dirty="0">
                <a:ln>
                  <a:noFill/>
                </a:ln>
                <a:solidFill>
                  <a:srgbClr val="FFFFFF"/>
                </a:solidFill>
                <a:effectLst/>
                <a:uLnTx/>
                <a:uFillTx/>
                <a:latin typeface="Tahoma"/>
                <a:ea typeface="+mn-ea"/>
                <a:cs typeface="+mn-cs"/>
              </a:rPr>
              <a:t> </a:t>
            </a:r>
          </a:p>
          <a:p>
            <a:pPr marL="609566" marR="0" lvl="1" indent="-342892"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ko-KR" altLang="en-US" sz="2000" b="0" i="0" u="none" strike="noStrike" kern="1200" cap="none" spc="0" normalizeH="0" baseline="0" noProof="0" dirty="0">
                <a:ln>
                  <a:noFill/>
                </a:ln>
                <a:solidFill>
                  <a:srgbClr val="FFFFFF"/>
                </a:solidFill>
                <a:effectLst/>
                <a:uLnTx/>
                <a:uFillTx/>
                <a:latin typeface="Tahoma"/>
                <a:ea typeface="+mn-ea"/>
                <a:cs typeface="+mn-cs"/>
              </a:rPr>
              <a:t>독립형</a:t>
            </a:r>
            <a:r>
              <a:rPr kumimoji="0" lang="en-US" sz="2000" b="0" i="0" u="none" strike="noStrike" kern="1200" cap="none" spc="0" normalizeH="0" baseline="0" noProof="0" dirty="0">
                <a:ln>
                  <a:noFill/>
                </a:ln>
                <a:solidFill>
                  <a:srgbClr val="FFFFFF"/>
                </a:solidFill>
                <a:effectLst/>
                <a:uLnTx/>
                <a:uFillTx/>
                <a:latin typeface="Tahoma"/>
                <a:ea typeface="+mn-ea"/>
                <a:cs typeface="+mn-cs"/>
              </a:rPr>
              <a:t> </a:t>
            </a:r>
          </a:p>
          <a:p>
            <a:pPr marL="609566" marR="0" lvl="1" indent="-342892"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ko-KR" altLang="en-US" sz="1950" b="0" i="0" u="none" strike="noStrike" kern="1200" cap="none" spc="0" normalizeH="0" baseline="0" noProof="0" dirty="0">
                <a:ln>
                  <a:noFill/>
                </a:ln>
                <a:solidFill>
                  <a:srgbClr val="FFFFFF"/>
                </a:solidFill>
                <a:effectLst/>
                <a:uLnTx/>
                <a:uFillTx/>
                <a:latin typeface="Tahoma"/>
                <a:ea typeface="+mn-ea"/>
                <a:cs typeface="+mn-cs"/>
              </a:rPr>
              <a:t>오브젝트 스토리지</a:t>
            </a:r>
            <a:endParaRPr kumimoji="0" lang="en-US" sz="1950" b="0" i="0" u="none" strike="noStrike" kern="1200" cap="none" spc="0" normalizeH="0" baseline="0" noProof="0" dirty="0">
              <a:ln>
                <a:noFill/>
              </a:ln>
              <a:solidFill>
                <a:srgbClr val="FFFFFF"/>
              </a:solidFill>
              <a:effectLst/>
              <a:uLnTx/>
              <a:uFillTx/>
              <a:latin typeface="Tahoma"/>
              <a:ea typeface="+mn-ea"/>
              <a:cs typeface="+mn-cs"/>
            </a:endParaRPr>
          </a:p>
          <a:p>
            <a:pPr marL="609566" marR="0" lvl="1" indent="-342892" algn="l" defTabSz="914638" rtl="0" eaLnBrk="1" fontAlgn="auto" latinLnBrk="0" hangingPunct="1">
              <a:lnSpc>
                <a:spcPct val="100000"/>
              </a:lnSpc>
              <a:spcBef>
                <a:spcPts val="0"/>
              </a:spcBef>
              <a:spcAft>
                <a:spcPts val="0"/>
              </a:spcAft>
              <a:buClr>
                <a:srgbClr val="FFFFFF"/>
              </a:buClr>
              <a:buSzPct val="90000"/>
              <a:buFont typeface="Arial" pitchFamily="34" charset="0"/>
              <a:buChar char="•"/>
              <a:tabLst/>
              <a:defRPr/>
            </a:pPr>
            <a:r>
              <a:rPr kumimoji="0" lang="en-US" sz="1950" b="0" i="0" u="none" strike="noStrike" kern="1200" cap="none" spc="0" normalizeH="0" baseline="0" noProof="0" dirty="0">
                <a:ln>
                  <a:noFill/>
                </a:ln>
                <a:solidFill>
                  <a:srgbClr val="FFFFFF"/>
                </a:solidFill>
                <a:effectLst/>
                <a:uLnTx/>
                <a:uFillTx/>
                <a:latin typeface="Tahoma"/>
                <a:ea typeface="+mn-ea"/>
                <a:cs typeface="+mn-cs"/>
              </a:rPr>
              <a:t>Tape </a:t>
            </a:r>
            <a:r>
              <a:rPr lang="ko-KR" altLang="en-US" sz="1950" dirty="0">
                <a:solidFill>
                  <a:srgbClr val="FFFFFF"/>
                </a:solidFill>
                <a:latin typeface="Tahoma"/>
              </a:rPr>
              <a:t>제외</a:t>
            </a:r>
            <a:endParaRPr kumimoji="0" lang="en-US" sz="20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endParaRPr kumimoji="0" lang="en-US" sz="9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endParaRPr kumimoji="0" lang="en-US" sz="1800" b="0" i="0" u="none" strike="noStrike" kern="1200" cap="none" spc="0" normalizeH="0" baseline="0" noProof="0" dirty="0">
              <a:ln>
                <a:noFill/>
              </a:ln>
              <a:solidFill>
                <a:srgbClr val="FFFFFF"/>
              </a:solidFill>
              <a:effectLst/>
              <a:uLnTx/>
              <a:uFillTx/>
              <a:latin typeface="Tahoma"/>
              <a:ea typeface="+mn-ea"/>
              <a:cs typeface="+mn-cs"/>
            </a:endParaRPr>
          </a:p>
        </p:txBody>
      </p:sp>
      <p:sp>
        <p:nvSpPr>
          <p:cNvPr id="39" name="TextBox 38">
            <a:extLst>
              <a:ext uri="{FF2B5EF4-FFF2-40B4-BE49-F238E27FC236}">
                <a16:creationId xmlns:a16="http://schemas.microsoft.com/office/drawing/2014/main" id="{230DBDA0-2D5F-41A2-AF2A-A48BDD580D9E}"/>
              </a:ext>
            </a:extLst>
          </p:cNvPr>
          <p:cNvSpPr txBox="1"/>
          <p:nvPr/>
        </p:nvSpPr>
        <p:spPr>
          <a:xfrm>
            <a:off x="6825383" y="3985278"/>
            <a:ext cx="1053658" cy="246221"/>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Archives</a:t>
            </a:r>
            <a:endParaRPr kumimoji="0" lang="en-US" sz="1013" b="0" i="0" u="none" strike="noStrike" kern="1200" cap="none" spc="0" normalizeH="0" baseline="0" noProof="0">
              <a:ln>
                <a:noFill/>
              </a:ln>
              <a:solidFill>
                <a:srgbClr val="00E296"/>
              </a:solidFill>
              <a:effectLst/>
              <a:uLnTx/>
              <a:uFillTx/>
              <a:latin typeface="Tahoma"/>
              <a:ea typeface="+mn-ea"/>
              <a:cs typeface="+mn-cs"/>
            </a:endParaRPr>
          </a:p>
        </p:txBody>
      </p:sp>
      <p:cxnSp>
        <p:nvCxnSpPr>
          <p:cNvPr id="44" name="Straight Arrow Connector 43">
            <a:extLst>
              <a:ext uri="{FF2B5EF4-FFF2-40B4-BE49-F238E27FC236}">
                <a16:creationId xmlns:a16="http://schemas.microsoft.com/office/drawing/2014/main" id="{2C53FFE6-613A-42E0-8ECA-7AF6D61557BC}"/>
              </a:ext>
            </a:extLst>
          </p:cNvPr>
          <p:cNvCxnSpPr>
            <a:cxnSpLocks/>
            <a:stCxn id="40" idx="3"/>
            <a:endCxn id="54" idx="1"/>
          </p:cNvCxnSpPr>
          <p:nvPr/>
        </p:nvCxnSpPr>
        <p:spPr>
          <a:xfrm>
            <a:off x="6807616" y="3997115"/>
            <a:ext cx="1089191" cy="0"/>
          </a:xfrm>
          <a:prstGeom prst="straightConnector1">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6B3EB9E-9658-41EF-9611-E1D05A6F31FE}"/>
              </a:ext>
            </a:extLst>
          </p:cNvPr>
          <p:cNvSpPr txBox="1"/>
          <p:nvPr/>
        </p:nvSpPr>
        <p:spPr>
          <a:xfrm>
            <a:off x="7582082" y="4270298"/>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Archive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pic>
        <p:nvPicPr>
          <p:cNvPr id="54" name="Graphic 53">
            <a:extLst>
              <a:ext uri="{FF2B5EF4-FFF2-40B4-BE49-F238E27FC236}">
                <a16:creationId xmlns:a16="http://schemas.microsoft.com/office/drawing/2014/main" id="{D19F1806-C563-47F3-89A1-EB756A6F68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3767336"/>
            <a:ext cx="424207" cy="459558"/>
          </a:xfrm>
          <a:prstGeom prst="rect">
            <a:avLst/>
          </a:prstGeom>
        </p:spPr>
      </p:pic>
    </p:spTree>
    <p:extLst>
      <p:ext uri="{BB962C8B-B14F-4D97-AF65-F5344CB8AC3E}">
        <p14:creationId xmlns:p14="http://schemas.microsoft.com/office/powerpoint/2010/main" val="21998498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99BF6676-05AA-41C3-A0B4-72B32B411FDE}"/>
              </a:ext>
            </a:extLst>
          </p:cNvPr>
          <p:cNvGrpSpPr/>
          <p:nvPr/>
        </p:nvGrpSpPr>
        <p:grpSpPr>
          <a:xfrm>
            <a:off x="4113237" y="2806689"/>
            <a:ext cx="1053188" cy="400110"/>
            <a:chOff x="5511356" y="3684528"/>
            <a:chExt cx="1404250" cy="533480"/>
          </a:xfrm>
        </p:grpSpPr>
        <p:pic>
          <p:nvPicPr>
            <p:cNvPr id="71" name="Graphic 70">
              <a:extLst>
                <a:ext uri="{FF2B5EF4-FFF2-40B4-BE49-F238E27FC236}">
                  <a16:creationId xmlns:a16="http://schemas.microsoft.com/office/drawing/2014/main" id="{1C4330F8-5E91-4371-8D25-FBD0EACC0F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038" y="3721444"/>
              <a:ext cx="377568" cy="459648"/>
            </a:xfrm>
            <a:prstGeom prst="rect">
              <a:avLst/>
            </a:prstGeom>
          </p:spPr>
        </p:pic>
        <p:sp>
          <p:nvSpPr>
            <p:cNvPr id="72" name="TextBox 71">
              <a:extLst>
                <a:ext uri="{FF2B5EF4-FFF2-40B4-BE49-F238E27FC236}">
                  <a16:creationId xmlns:a16="http://schemas.microsoft.com/office/drawing/2014/main" id="{8F66D517-AC8A-40CF-BC59-2C6F29446DB0}"/>
                </a:ext>
              </a:extLst>
            </p:cNvPr>
            <p:cNvSpPr txBox="1"/>
            <p:nvPr/>
          </p:nvSpPr>
          <p:spPr>
            <a:xfrm>
              <a:off x="5511356" y="3684528"/>
              <a:ext cx="1041311"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3" name="Straight Arrow Connector 72">
            <a:extLst>
              <a:ext uri="{FF2B5EF4-FFF2-40B4-BE49-F238E27FC236}">
                <a16:creationId xmlns:a16="http://schemas.microsoft.com/office/drawing/2014/main" id="{6B5417D9-F426-43C9-A919-B1CCC14F21CC}"/>
              </a:ext>
            </a:extLst>
          </p:cNvPr>
          <p:cNvCxnSpPr>
            <a:cxnSpLocks/>
            <a:stCxn id="71" idx="2"/>
          </p:cNvCxnSpPr>
          <p:nvPr/>
        </p:nvCxnSpPr>
        <p:spPr>
          <a:xfrm>
            <a:off x="5024838" y="3179112"/>
            <a:ext cx="0" cy="645635"/>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F1AE65A-5D42-479C-ACB3-D418EEF7BF8E}"/>
              </a:ext>
            </a:extLst>
          </p:cNvPr>
          <p:cNvSpPr>
            <a:spLocks noGrp="1"/>
          </p:cNvSpPr>
          <p:nvPr>
            <p:ph type="title"/>
          </p:nvPr>
        </p:nvSpPr>
        <p:spPr>
          <a:xfrm>
            <a:off x="360000" y="171451"/>
            <a:ext cx="8784000" cy="553998"/>
          </a:xfrm>
        </p:spPr>
        <p:txBody>
          <a:bodyPr/>
          <a:lstStyle/>
          <a:p>
            <a:r>
              <a:rPr lang="en-US" dirty="0"/>
              <a:t>2</a:t>
            </a:r>
            <a:r>
              <a:rPr lang="ko-KR" altLang="en-US" dirty="0"/>
              <a:t>차</a:t>
            </a:r>
            <a:r>
              <a:rPr lang="en-US" dirty="0"/>
              <a:t> Repository</a:t>
            </a:r>
            <a:endParaRPr lang="en-AU" dirty="0"/>
          </a:p>
        </p:txBody>
      </p:sp>
      <p:pic>
        <p:nvPicPr>
          <p:cNvPr id="40" name="Graphic 39">
            <a:extLst>
              <a:ext uri="{FF2B5EF4-FFF2-40B4-BE49-F238E27FC236}">
                <a16:creationId xmlns:a16="http://schemas.microsoft.com/office/drawing/2014/main" id="{865A60FB-B55E-48C6-B7ED-2C2A50957C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3409" y="3767336"/>
            <a:ext cx="424207" cy="459558"/>
          </a:xfrm>
          <a:prstGeom prst="rect">
            <a:avLst/>
          </a:prstGeom>
        </p:spPr>
      </p:pic>
      <p:cxnSp>
        <p:nvCxnSpPr>
          <p:cNvPr id="43" name="Straight Arrow Connector 42">
            <a:extLst>
              <a:ext uri="{FF2B5EF4-FFF2-40B4-BE49-F238E27FC236}">
                <a16:creationId xmlns:a16="http://schemas.microsoft.com/office/drawing/2014/main" id="{CF9D16E2-7160-4C13-942B-E38BA8F75D87}"/>
              </a:ext>
            </a:extLst>
          </p:cNvPr>
          <p:cNvCxnSpPr>
            <a:cxnSpLocks/>
            <a:stCxn id="46" idx="3"/>
            <a:endCxn id="40" idx="1"/>
          </p:cNvCxnSpPr>
          <p:nvPr/>
        </p:nvCxnSpPr>
        <p:spPr>
          <a:xfrm flipV="1">
            <a:off x="5200183" y="3997115"/>
            <a:ext cx="1183226" cy="1"/>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3CC39097-40BC-4D94-87D3-FF5B8BB1A9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55446" y="3824747"/>
            <a:ext cx="344737" cy="344737"/>
          </a:xfrm>
          <a:prstGeom prst="rect">
            <a:avLst/>
          </a:prstGeom>
        </p:spPr>
      </p:pic>
      <p:sp>
        <p:nvSpPr>
          <p:cNvPr id="47" name="TextBox 46">
            <a:extLst>
              <a:ext uri="{FF2B5EF4-FFF2-40B4-BE49-F238E27FC236}">
                <a16:creationId xmlns:a16="http://schemas.microsoft.com/office/drawing/2014/main" id="{7D5DCF4E-B106-4263-B14C-A52084EEADC7}"/>
              </a:ext>
            </a:extLst>
          </p:cNvPr>
          <p:cNvSpPr txBox="1"/>
          <p:nvPr/>
        </p:nvSpPr>
        <p:spPr>
          <a:xfrm>
            <a:off x="4662169" y="4347243"/>
            <a:ext cx="731290" cy="246221"/>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sp>
        <p:nvSpPr>
          <p:cNvPr id="48" name="TextBox 47">
            <a:extLst>
              <a:ext uri="{FF2B5EF4-FFF2-40B4-BE49-F238E27FC236}">
                <a16:creationId xmlns:a16="http://schemas.microsoft.com/office/drawing/2014/main" id="{D67E4955-AA3A-4456-B939-291B8DF448D8}"/>
              </a:ext>
            </a:extLst>
          </p:cNvPr>
          <p:cNvSpPr txBox="1"/>
          <p:nvPr/>
        </p:nvSpPr>
        <p:spPr>
          <a:xfrm>
            <a:off x="5981387" y="4270298"/>
            <a:ext cx="1143774"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cxnSp>
        <p:nvCxnSpPr>
          <p:cNvPr id="52" name="Straight Arrow Connector 51">
            <a:extLst>
              <a:ext uri="{FF2B5EF4-FFF2-40B4-BE49-F238E27FC236}">
                <a16:creationId xmlns:a16="http://schemas.microsoft.com/office/drawing/2014/main" id="{99B12693-BA0E-4282-A4AB-E646F98FDD5D}"/>
              </a:ext>
            </a:extLst>
          </p:cNvPr>
          <p:cNvCxnSpPr>
            <a:cxnSpLocks/>
            <a:stCxn id="57" idx="3"/>
            <a:endCxn id="46" idx="1"/>
          </p:cNvCxnSpPr>
          <p:nvPr/>
        </p:nvCxnSpPr>
        <p:spPr>
          <a:xfrm>
            <a:off x="2043379" y="3996844"/>
            <a:ext cx="2812067" cy="272"/>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B67520C5-C1A9-4FE8-8573-068DBA7EFD86}"/>
              </a:ext>
            </a:extLst>
          </p:cNvPr>
          <p:cNvGrpSpPr/>
          <p:nvPr/>
        </p:nvGrpSpPr>
        <p:grpSpPr>
          <a:xfrm>
            <a:off x="1041914" y="4032277"/>
            <a:ext cx="468842" cy="691620"/>
            <a:chOff x="499821" y="4958543"/>
            <a:chExt cx="625123" cy="922161"/>
          </a:xfrm>
        </p:grpSpPr>
        <p:pic>
          <p:nvPicPr>
            <p:cNvPr id="54" name="Graphic 53">
              <a:extLst>
                <a:ext uri="{FF2B5EF4-FFF2-40B4-BE49-F238E27FC236}">
                  <a16:creationId xmlns:a16="http://schemas.microsoft.com/office/drawing/2014/main" id="{CB5ADB76-8E4A-4620-B0EE-FA6E2E4C0E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9821" y="4958543"/>
              <a:ext cx="625123" cy="558145"/>
            </a:xfrm>
            <a:prstGeom prst="rect">
              <a:avLst/>
            </a:prstGeom>
          </p:spPr>
        </p:pic>
        <p:sp>
          <p:nvSpPr>
            <p:cNvPr id="55" name="TextBox 54">
              <a:extLst>
                <a:ext uri="{FF2B5EF4-FFF2-40B4-BE49-F238E27FC236}">
                  <a16:creationId xmlns:a16="http://schemas.microsoft.com/office/drawing/2014/main" id="{C89B53A5-C853-4393-8B2C-9F60B9727B7D}"/>
                </a:ext>
              </a:extLst>
            </p:cNvPr>
            <p:cNvSpPr txBox="1"/>
            <p:nvPr/>
          </p:nvSpPr>
          <p:spPr>
            <a:xfrm>
              <a:off x="533246" y="5552409"/>
              <a:ext cx="55827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NAS</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56" name="Group 55">
            <a:extLst>
              <a:ext uri="{FF2B5EF4-FFF2-40B4-BE49-F238E27FC236}">
                <a16:creationId xmlns:a16="http://schemas.microsoft.com/office/drawing/2014/main" id="{AAD14B0C-E12E-4814-A288-766F7B59C2FB}"/>
              </a:ext>
            </a:extLst>
          </p:cNvPr>
          <p:cNvGrpSpPr/>
          <p:nvPr/>
        </p:nvGrpSpPr>
        <p:grpSpPr>
          <a:xfrm>
            <a:off x="509290" y="3179733"/>
            <a:ext cx="1534089" cy="1759767"/>
            <a:chOff x="679053" y="3753307"/>
            <a:chExt cx="2045452" cy="2346355"/>
          </a:xfrm>
        </p:grpSpPr>
        <p:sp>
          <p:nvSpPr>
            <p:cNvPr id="57" name="Rectangle 56">
              <a:extLst>
                <a:ext uri="{FF2B5EF4-FFF2-40B4-BE49-F238E27FC236}">
                  <a16:creationId xmlns:a16="http://schemas.microsoft.com/office/drawing/2014/main" id="{8FFD3692-4BB3-4572-9596-51C77566F4E0}"/>
                </a:ext>
              </a:extLst>
            </p:cNvPr>
            <p:cNvSpPr/>
            <p:nvPr/>
          </p:nvSpPr>
          <p:spPr bwMode="auto">
            <a:xfrm>
              <a:off x="679053" y="3753307"/>
              <a:ext cx="2045452" cy="2178963"/>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58" name="Rectangle 57">
              <a:extLst>
                <a:ext uri="{FF2B5EF4-FFF2-40B4-BE49-F238E27FC236}">
                  <a16:creationId xmlns:a16="http://schemas.microsoft.com/office/drawing/2014/main" id="{CEF734F9-43D0-4D92-8F0A-5CE41DD17FBF}"/>
                </a:ext>
              </a:extLst>
            </p:cNvPr>
            <p:cNvSpPr/>
            <p:nvPr/>
          </p:nvSpPr>
          <p:spPr>
            <a:xfrm>
              <a:off x="1124944" y="5771367"/>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grpSp>
        <p:nvGrpSpPr>
          <p:cNvPr id="59" name="Group 58">
            <a:extLst>
              <a:ext uri="{FF2B5EF4-FFF2-40B4-BE49-F238E27FC236}">
                <a16:creationId xmlns:a16="http://schemas.microsoft.com/office/drawing/2014/main" id="{D6D843A4-9499-4084-B284-41099718700B}"/>
              </a:ext>
            </a:extLst>
          </p:cNvPr>
          <p:cNvGrpSpPr/>
          <p:nvPr/>
        </p:nvGrpSpPr>
        <p:grpSpPr>
          <a:xfrm>
            <a:off x="785917" y="3234867"/>
            <a:ext cx="980836" cy="748713"/>
            <a:chOff x="1307241" y="4882421"/>
            <a:chExt cx="1307781" cy="998283"/>
          </a:xfrm>
        </p:grpSpPr>
        <p:sp>
          <p:nvSpPr>
            <p:cNvPr id="60" name="TextBox 59">
              <a:extLst>
                <a:ext uri="{FF2B5EF4-FFF2-40B4-BE49-F238E27FC236}">
                  <a16:creationId xmlns:a16="http://schemas.microsoft.com/office/drawing/2014/main" id="{009D8AB1-160E-459A-A228-77AD5A21464A}"/>
                </a:ext>
              </a:extLst>
            </p:cNvPr>
            <p:cNvSpPr txBox="1"/>
            <p:nvPr/>
          </p:nvSpPr>
          <p:spPr>
            <a:xfrm>
              <a:off x="1680926" y="5552409"/>
              <a:ext cx="560411"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DAS</a:t>
              </a:r>
            </a:p>
          </p:txBody>
        </p:sp>
        <p:grpSp>
          <p:nvGrpSpPr>
            <p:cNvPr id="61" name="Group 60">
              <a:extLst>
                <a:ext uri="{FF2B5EF4-FFF2-40B4-BE49-F238E27FC236}">
                  <a16:creationId xmlns:a16="http://schemas.microsoft.com/office/drawing/2014/main" id="{B87ED91B-3208-417C-A3A2-E991494B4004}"/>
                </a:ext>
              </a:extLst>
            </p:cNvPr>
            <p:cNvGrpSpPr/>
            <p:nvPr/>
          </p:nvGrpSpPr>
          <p:grpSpPr>
            <a:xfrm>
              <a:off x="1307241" y="4882421"/>
              <a:ext cx="1307781" cy="710389"/>
              <a:chOff x="1307241" y="4882421"/>
              <a:chExt cx="1307781" cy="710389"/>
            </a:xfrm>
          </p:grpSpPr>
          <p:pic>
            <p:nvPicPr>
              <p:cNvPr id="62" name="Graphic 61">
                <a:extLst>
                  <a:ext uri="{FF2B5EF4-FFF2-40B4-BE49-F238E27FC236}">
                    <a16:creationId xmlns:a16="http://schemas.microsoft.com/office/drawing/2014/main" id="{C07256BB-B57C-4D0D-888D-445BE856E8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56875" y="4958542"/>
                <a:ext cx="558147" cy="558147"/>
              </a:xfrm>
              <a:prstGeom prst="rect">
                <a:avLst/>
              </a:prstGeom>
            </p:spPr>
          </p:pic>
          <p:pic>
            <p:nvPicPr>
              <p:cNvPr id="63" name="Graphic 62">
                <a:extLst>
                  <a:ext uri="{FF2B5EF4-FFF2-40B4-BE49-F238E27FC236}">
                    <a16:creationId xmlns:a16="http://schemas.microsoft.com/office/drawing/2014/main" id="{B851D975-ED09-4012-899D-F8A0A0D911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07241" y="4958542"/>
                <a:ext cx="558147" cy="558147"/>
              </a:xfrm>
              <a:prstGeom prst="rect">
                <a:avLst/>
              </a:prstGeom>
            </p:spPr>
          </p:pic>
          <p:cxnSp>
            <p:nvCxnSpPr>
              <p:cNvPr id="64" name="Straight Connector 63">
                <a:extLst>
                  <a:ext uri="{FF2B5EF4-FFF2-40B4-BE49-F238E27FC236}">
                    <a16:creationId xmlns:a16="http://schemas.microsoft.com/office/drawing/2014/main" id="{EB2D5F95-C3F4-4DA1-B812-E95A0C485237}"/>
                  </a:ext>
                </a:extLst>
              </p:cNvPr>
              <p:cNvCxnSpPr/>
              <p:nvPr/>
            </p:nvCxnSpPr>
            <p:spPr>
              <a:xfrm>
                <a:off x="1961131" y="4882421"/>
                <a:ext cx="0" cy="710389"/>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grpSp>
      </p:grpSp>
      <p:cxnSp>
        <p:nvCxnSpPr>
          <p:cNvPr id="66" name="Straight Arrow Connector 65">
            <a:extLst>
              <a:ext uri="{FF2B5EF4-FFF2-40B4-BE49-F238E27FC236}">
                <a16:creationId xmlns:a16="http://schemas.microsoft.com/office/drawing/2014/main" id="{6328C2FF-3C3F-4D59-B874-782CDD62AFE0}"/>
              </a:ext>
            </a:extLst>
          </p:cNvPr>
          <p:cNvCxnSpPr>
            <a:cxnSpLocks/>
            <a:stCxn id="40" idx="3"/>
            <a:endCxn id="68" idx="1"/>
          </p:cNvCxnSpPr>
          <p:nvPr/>
        </p:nvCxnSpPr>
        <p:spPr>
          <a:xfrm>
            <a:off x="6807616" y="3997115"/>
            <a:ext cx="1089191" cy="0"/>
          </a:xfrm>
          <a:prstGeom prst="straightConnector1">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77603467-0C4C-4404-8E38-F243D2F863E6}"/>
              </a:ext>
            </a:extLst>
          </p:cNvPr>
          <p:cNvSpPr txBox="1"/>
          <p:nvPr/>
        </p:nvSpPr>
        <p:spPr>
          <a:xfrm>
            <a:off x="7582082" y="4270298"/>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Archive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pic>
        <p:nvPicPr>
          <p:cNvPr id="68" name="Graphic 67">
            <a:extLst>
              <a:ext uri="{FF2B5EF4-FFF2-40B4-BE49-F238E27FC236}">
                <a16:creationId xmlns:a16="http://schemas.microsoft.com/office/drawing/2014/main" id="{886BDA77-BBA9-4553-BA02-F532F7226F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3767336"/>
            <a:ext cx="424207" cy="459558"/>
          </a:xfrm>
          <a:prstGeom prst="rect">
            <a:avLst/>
          </a:prstGeom>
        </p:spPr>
      </p:pic>
      <p:sp>
        <p:nvSpPr>
          <p:cNvPr id="69" name="Rectangle 68">
            <a:extLst>
              <a:ext uri="{FF2B5EF4-FFF2-40B4-BE49-F238E27FC236}">
                <a16:creationId xmlns:a16="http://schemas.microsoft.com/office/drawing/2014/main" id="{6D1ADCE4-0768-403C-8C8E-5BF230B7F0BE}"/>
              </a:ext>
            </a:extLst>
          </p:cNvPr>
          <p:cNvSpPr/>
          <p:nvPr/>
        </p:nvSpPr>
        <p:spPr bwMode="auto">
          <a:xfrm>
            <a:off x="240752" y="2571781"/>
            <a:ext cx="8334504" cy="2314157"/>
          </a:xfrm>
          <a:prstGeom prst="rect">
            <a:avLst/>
          </a:prstGeom>
          <a:solidFill>
            <a:srgbClr val="003738">
              <a:alpha val="74902"/>
            </a:srgbClr>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39" name="TextBox 38">
            <a:extLst>
              <a:ext uri="{FF2B5EF4-FFF2-40B4-BE49-F238E27FC236}">
                <a16:creationId xmlns:a16="http://schemas.microsoft.com/office/drawing/2014/main" id="{709DCC89-2CE0-4BE1-935C-7C3BF964073C}"/>
              </a:ext>
            </a:extLst>
          </p:cNvPr>
          <p:cNvSpPr txBox="1"/>
          <p:nvPr/>
        </p:nvSpPr>
        <p:spPr>
          <a:xfrm>
            <a:off x="6719331" y="3007282"/>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Backup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Copy Job</a:t>
            </a:r>
            <a:endParaRPr kumimoji="0" lang="en-US" sz="1013" b="0" i="0" u="none" strike="noStrike" kern="1200" cap="none" spc="0" normalizeH="0" baseline="0" noProof="0">
              <a:ln>
                <a:noFill/>
              </a:ln>
              <a:solidFill>
                <a:srgbClr val="00E296"/>
              </a:solidFill>
              <a:effectLst/>
              <a:uLnTx/>
              <a:uFillTx/>
              <a:latin typeface="Tahoma"/>
              <a:ea typeface="+mn-ea"/>
              <a:cs typeface="+mn-cs"/>
            </a:endParaRPr>
          </a:p>
        </p:txBody>
      </p:sp>
      <p:sp>
        <p:nvSpPr>
          <p:cNvPr id="6" name="Text Placeholder 2">
            <a:extLst>
              <a:ext uri="{FF2B5EF4-FFF2-40B4-BE49-F238E27FC236}">
                <a16:creationId xmlns:a16="http://schemas.microsoft.com/office/drawing/2014/main" id="{2877E351-E3EB-4374-9CD0-C20B602C23E2}"/>
              </a:ext>
            </a:extLst>
          </p:cNvPr>
          <p:cNvSpPr txBox="1">
            <a:spLocks/>
          </p:cNvSpPr>
          <p:nvPr/>
        </p:nvSpPr>
        <p:spPr>
          <a:xfrm>
            <a:off x="360003" y="1023939"/>
            <a:ext cx="8363938" cy="1723549"/>
          </a:xfrm>
          <a:prstGeom prst="rect">
            <a:avLst/>
          </a:prstGeom>
        </p:spPr>
        <p:txBody>
          <a:bodyPr vert="horz" wrap="square" lIns="0" tIns="0" rIns="0" bIns="0" rtlCol="0">
            <a:spAutoFit/>
          </a:bodyPr>
          <a:lstStyle>
            <a:lvl1pPr marL="0" indent="0" algn="l" defTabSz="914638" rtl="0" eaLnBrk="1" latinLnBrk="0" hangingPunct="1">
              <a:lnSpc>
                <a:spcPct val="100000"/>
              </a:lnSpc>
              <a:spcBef>
                <a:spcPts val="0"/>
              </a:spcBef>
              <a:buSzPct val="90000"/>
              <a:buFont typeface="Arial" pitchFamily="34" charset="0"/>
              <a:buNone/>
              <a:defRPr sz="3200" kern="1200" spc="0" baseline="0">
                <a:solidFill>
                  <a:schemeClr val="bg1"/>
                </a:solidFill>
                <a:latin typeface="+mn-lt"/>
                <a:ea typeface="+mn-ea"/>
                <a:cs typeface="+mn-cs"/>
              </a:defRPr>
            </a:lvl1pPr>
            <a:lvl2pPr marL="355566" indent="-355566" algn="l" defTabSz="914638" rtl="0" eaLnBrk="1" latinLnBrk="0" hangingPunct="1">
              <a:lnSpc>
                <a:spcPct val="100000"/>
              </a:lnSpc>
              <a:spcBef>
                <a:spcPts val="0"/>
              </a:spcBef>
              <a:buClr>
                <a:schemeClr val="bg1"/>
              </a:buClr>
              <a:buSzPct val="90000"/>
              <a:buFont typeface="Arial" pitchFamily="34" charset="0"/>
              <a:buChar char="•"/>
              <a:tabLst/>
              <a:defRPr sz="2667" kern="1200" spc="0" baseline="0">
                <a:solidFill>
                  <a:schemeClr val="bg1"/>
                </a:solidFill>
                <a:latin typeface="+mn-lt"/>
                <a:ea typeface="+mn-ea"/>
                <a:cs typeface="+mn-cs"/>
              </a:defRPr>
            </a:lvl2pPr>
            <a:lvl3pPr marL="914674" indent="-284249" algn="l" defTabSz="914638" rtl="0" eaLnBrk="1" latinLnBrk="0" hangingPunct="1">
              <a:lnSpc>
                <a:spcPct val="90000"/>
              </a:lnSpc>
              <a:spcBef>
                <a:spcPct val="20000"/>
              </a:spcBef>
              <a:buClr>
                <a:schemeClr val="bg1"/>
              </a:buClr>
              <a:buSzPct val="90000"/>
              <a:buFont typeface="Arial" pitchFamily="34" charset="0"/>
              <a:buChar char="•"/>
              <a:defRPr sz="2400" kern="1200" spc="0" baseline="0">
                <a:solidFill>
                  <a:schemeClr val="bg1"/>
                </a:solidFill>
                <a:latin typeface="+mn-lt"/>
                <a:ea typeface="+mn-ea"/>
                <a:cs typeface="+mn-cs"/>
              </a:defRPr>
            </a:lvl3pPr>
            <a:lvl4pPr marL="1483174" indent="-223906" algn="l" defTabSz="914638" rtl="0" eaLnBrk="1" latinLnBrk="0" hangingPunct="1">
              <a:lnSpc>
                <a:spcPct val="90000"/>
              </a:lnSpc>
              <a:spcBef>
                <a:spcPct val="20000"/>
              </a:spcBef>
              <a:buSzPct val="90000"/>
              <a:buFont typeface="Arial" pitchFamily="34" charset="0"/>
              <a:buChar char="•"/>
              <a:tabLst>
                <a:tab pos="914674" algn="l"/>
              </a:tabLst>
              <a:defRPr sz="1867" kern="1200" spc="0">
                <a:solidFill>
                  <a:schemeClr val="bg1"/>
                </a:solidFill>
                <a:latin typeface="+mn-lt"/>
                <a:ea typeface="+mn-ea"/>
                <a:cs typeface="+mn-cs"/>
              </a:defRPr>
            </a:lvl4pPr>
            <a:lvl5pPr marL="1713428" indent="-230258" algn="l" defTabSz="914638" rtl="0" eaLnBrk="1" latinLnBrk="0" hangingPunct="1">
              <a:lnSpc>
                <a:spcPct val="90000"/>
              </a:lnSpc>
              <a:spcBef>
                <a:spcPct val="20000"/>
              </a:spcBef>
              <a:buSzPct val="90000"/>
              <a:buFont typeface="Arial" pitchFamily="34" charset="0"/>
              <a:buChar char="•"/>
              <a:defRPr sz="2400" kern="1200">
                <a:solidFill>
                  <a:schemeClr val="bg1"/>
                </a:solidFill>
                <a:latin typeface="+mn-lt"/>
                <a:ea typeface="+mn-ea"/>
                <a:cs typeface="+mn-cs"/>
              </a:defRPr>
            </a:lvl5pPr>
            <a:lvl6pPr marL="2515254"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572"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893"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7211"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백업 </a:t>
            </a:r>
            <a:r>
              <a:rPr kumimoji="0" lang="en-US" altLang="ko-KR" sz="2400" b="0" i="0" u="none" strike="noStrike" kern="1200" cap="none" spc="0" normalizeH="0" baseline="0" noProof="0" dirty="0">
                <a:ln>
                  <a:noFill/>
                </a:ln>
                <a:solidFill>
                  <a:srgbClr val="FFFFFF"/>
                </a:solidFill>
                <a:effectLst/>
                <a:uLnTx/>
                <a:uFillTx/>
                <a:latin typeface="Tahoma"/>
                <a:ea typeface="+mn-ea"/>
                <a:cs typeface="+mn-cs"/>
              </a:rPr>
              <a:t>Repository</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의 </a:t>
            </a:r>
            <a:r>
              <a:rPr kumimoji="0" lang="en-US" altLang="ko-KR" sz="2400" b="0" i="0" u="none" strike="noStrike" kern="1200" cap="none" spc="0" normalizeH="0" baseline="0" noProof="0" dirty="0">
                <a:ln>
                  <a:noFill/>
                </a:ln>
                <a:solidFill>
                  <a:srgbClr val="FFFFFF"/>
                </a:solidFill>
                <a:effectLst/>
                <a:uLnTx/>
                <a:uFillTx/>
                <a:latin typeface="Tahoma"/>
                <a:ea typeface="+mn-ea"/>
                <a:cs typeface="+mn-cs"/>
              </a:rPr>
              <a:t>2</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차 </a:t>
            </a:r>
            <a:r>
              <a:rPr kumimoji="0" lang="ko-KR" altLang="en-US" sz="2400" b="0" i="0" u="none" strike="noStrike" kern="1200" cap="none" spc="0" normalizeH="0" baseline="0" noProof="0" dirty="0" err="1">
                <a:ln>
                  <a:noFill/>
                </a:ln>
                <a:solidFill>
                  <a:srgbClr val="FFFFFF"/>
                </a:solidFill>
                <a:effectLst/>
                <a:uLnTx/>
                <a:uFillTx/>
                <a:latin typeface="Tahoma"/>
                <a:ea typeface="+mn-ea"/>
                <a:cs typeface="+mn-cs"/>
              </a:rPr>
              <a:t>백업본</a:t>
            </a:r>
            <a:r>
              <a:rPr kumimoji="0" lang="en-US" sz="2400" b="0" i="0" u="none" strike="noStrike" kern="1200" cap="none" spc="0" normalizeH="0" baseline="0" noProof="0" dirty="0">
                <a:ln>
                  <a:noFill/>
                </a:ln>
                <a:solidFill>
                  <a:srgbClr val="FFFFFF"/>
                </a:solidFill>
                <a:effectLst/>
                <a:uLnTx/>
                <a:uFillTx/>
                <a:latin typeface="Tahoma"/>
                <a:ea typeface="+mn-ea"/>
                <a:cs typeface="+mn-cs"/>
              </a:rPr>
              <a:t> (</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단기 보관</a:t>
            </a:r>
            <a:r>
              <a:rPr kumimoji="0" lang="en-US" sz="2400" b="0" i="0" u="none" strike="noStrike" kern="1200" cap="none" spc="0" normalizeH="0" baseline="0" noProof="0" dirty="0">
                <a:ln>
                  <a:noFill/>
                </a:ln>
                <a:solidFill>
                  <a:srgbClr val="FFFFFF"/>
                </a:solidFill>
                <a:effectLst/>
                <a:uLnTx/>
                <a:uFillTx/>
                <a:latin typeface="Tahoma"/>
                <a:ea typeface="+mn-ea"/>
                <a:cs typeface="+mn-cs"/>
              </a:rPr>
              <a:t>)</a:t>
            </a:r>
          </a:p>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Tahoma"/>
                <a:ea typeface="+mn-ea"/>
                <a:cs typeface="+mn-cs"/>
              </a:rPr>
              <a:t>Backup Copy Job</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으로</a:t>
            </a:r>
            <a:r>
              <a:rPr kumimoji="0" lang="en-US" sz="2400" b="0" i="0" u="none" strike="noStrike" kern="1200" cap="none" spc="0" normalizeH="0" baseline="0" noProof="0" dirty="0">
                <a:ln>
                  <a:noFill/>
                </a:ln>
                <a:solidFill>
                  <a:srgbClr val="FFFFFF"/>
                </a:solidFill>
                <a:effectLst/>
                <a:uLnTx/>
                <a:uFillTx/>
                <a:latin typeface="Tahoma"/>
                <a:ea typeface="+mn-ea"/>
                <a:cs typeface="+mn-cs"/>
              </a:rPr>
              <a:t> </a:t>
            </a: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저장</a:t>
            </a:r>
            <a:endParaRPr kumimoji="0" lang="en-US" sz="2400" b="0" i="0" u="none" strike="noStrike" kern="1200" cap="none" spc="0" normalizeH="0" baseline="0" noProof="0" dirty="0">
              <a:ln>
                <a:noFill/>
              </a:ln>
              <a:solidFill>
                <a:srgbClr val="FFFFFF"/>
              </a:solidFill>
              <a:effectLst/>
              <a:uLnTx/>
              <a:uFillTx/>
              <a:latin typeface="Tahoma"/>
              <a:ea typeface="+mn-ea"/>
              <a:cs typeface="+mn-cs"/>
            </a:endParaRPr>
          </a:p>
          <a:p>
            <a:pPr marL="342892" marR="0" lvl="0" indent="-342892" algn="l" defTabSz="914638"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ko-KR" altLang="en-US" sz="2400" b="0" i="0" u="none" strike="noStrike" kern="1200" cap="none" spc="0" normalizeH="0" baseline="0" noProof="0" dirty="0">
                <a:ln>
                  <a:noFill/>
                </a:ln>
                <a:solidFill>
                  <a:srgbClr val="FFFFFF"/>
                </a:solidFill>
                <a:effectLst/>
                <a:uLnTx/>
                <a:uFillTx/>
                <a:latin typeface="Tahoma"/>
                <a:ea typeface="+mn-ea"/>
                <a:cs typeface="+mn-cs"/>
              </a:rPr>
              <a:t>일반적인</a:t>
            </a:r>
            <a:r>
              <a:rPr kumimoji="0" lang="en-US" sz="2400" b="0" i="0" u="none" strike="noStrike" kern="1200" cap="none" spc="0" normalizeH="0" baseline="0" noProof="0" dirty="0">
                <a:ln>
                  <a:noFill/>
                </a:ln>
                <a:solidFill>
                  <a:srgbClr val="FFFFFF"/>
                </a:solidFill>
                <a:effectLst/>
                <a:uLnTx/>
                <a:uFillTx/>
                <a:latin typeface="Tahoma"/>
                <a:ea typeface="+mn-ea"/>
                <a:cs typeface="+mn-cs"/>
              </a:rPr>
              <a:t> VBR repository </a:t>
            </a:r>
          </a:p>
          <a:p>
            <a:pPr marL="609566" lvl="1" indent="-342892">
              <a:buClr>
                <a:srgbClr val="FFFFFF"/>
              </a:buClr>
              <a:defRPr/>
            </a:pPr>
            <a:r>
              <a:rPr lang="en-US" altLang="ko-KR" sz="2000" dirty="0">
                <a:solidFill>
                  <a:srgbClr val="FFFFFF"/>
                </a:solidFill>
              </a:rPr>
              <a:t>SOBR(Scale-Out Backup Repository) </a:t>
            </a:r>
            <a:r>
              <a:rPr lang="ko-KR" altLang="en-US" sz="2000" dirty="0">
                <a:solidFill>
                  <a:srgbClr val="FFFFFF"/>
                </a:solidFill>
              </a:rPr>
              <a:t>지원</a:t>
            </a:r>
            <a:r>
              <a:rPr lang="en-US" altLang="ko-KR" sz="2000" dirty="0">
                <a:solidFill>
                  <a:srgbClr val="FFFFFF"/>
                </a:solidFill>
              </a:rPr>
              <a:t>, Capacity Tier </a:t>
            </a:r>
            <a:r>
              <a:rPr lang="ko-KR" altLang="en-US" sz="2000" dirty="0">
                <a:solidFill>
                  <a:srgbClr val="FFFFFF"/>
                </a:solidFill>
              </a:rPr>
              <a:t>는 무시</a:t>
            </a:r>
            <a:endParaRPr lang="en-US" altLang="ko-KR" sz="2000" dirty="0">
              <a:solidFill>
                <a:srgbClr val="FFFFFF"/>
              </a:solidFill>
            </a:endParaRPr>
          </a:p>
          <a:p>
            <a:pPr marL="609566" lvl="1" indent="-342892">
              <a:buClr>
                <a:srgbClr val="FFFFFF"/>
              </a:buClr>
              <a:defRPr/>
            </a:pPr>
            <a:r>
              <a:rPr lang="en-US" altLang="ko-KR" sz="2000" dirty="0">
                <a:solidFill>
                  <a:srgbClr val="FFFFFF"/>
                </a:solidFill>
              </a:rPr>
              <a:t>Tape</a:t>
            </a:r>
            <a:r>
              <a:rPr lang="ko-KR" altLang="en-US" sz="2000" dirty="0">
                <a:solidFill>
                  <a:srgbClr val="FFFFFF"/>
                </a:solidFill>
              </a:rPr>
              <a:t> 제외</a:t>
            </a:r>
            <a:endParaRPr lang="en-US" altLang="ko-KR" sz="2000" dirty="0">
              <a:solidFill>
                <a:srgbClr val="FFFFFF"/>
              </a:solidFill>
            </a:endParaRPr>
          </a:p>
        </p:txBody>
      </p:sp>
      <p:pic>
        <p:nvPicPr>
          <p:cNvPr id="41" name="Graphic 40">
            <a:extLst>
              <a:ext uri="{FF2B5EF4-FFF2-40B4-BE49-F238E27FC236}">
                <a16:creationId xmlns:a16="http://schemas.microsoft.com/office/drawing/2014/main" id="{B5D332BB-1277-4F85-A15F-6C0C58BCF1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6807" y="2819348"/>
            <a:ext cx="424207" cy="459558"/>
          </a:xfrm>
          <a:prstGeom prst="rect">
            <a:avLst/>
          </a:prstGeom>
        </p:spPr>
      </p:pic>
      <p:sp>
        <p:nvSpPr>
          <p:cNvPr id="49" name="TextBox 48">
            <a:extLst>
              <a:ext uri="{FF2B5EF4-FFF2-40B4-BE49-F238E27FC236}">
                <a16:creationId xmlns:a16="http://schemas.microsoft.com/office/drawing/2014/main" id="{4B9A6D22-6E9F-4260-8828-235DAE1C33F4}"/>
              </a:ext>
            </a:extLst>
          </p:cNvPr>
          <p:cNvSpPr txBox="1"/>
          <p:nvPr/>
        </p:nvSpPr>
        <p:spPr>
          <a:xfrm>
            <a:off x="7582082" y="3281311"/>
            <a:ext cx="1053658" cy="40011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Secondary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cxnSp>
        <p:nvCxnSpPr>
          <p:cNvPr id="50" name="Connector: Elbow 49">
            <a:extLst>
              <a:ext uri="{FF2B5EF4-FFF2-40B4-BE49-F238E27FC236}">
                <a16:creationId xmlns:a16="http://schemas.microsoft.com/office/drawing/2014/main" id="{BF0823C0-6295-492B-B7CB-8B2D756BA792}"/>
              </a:ext>
            </a:extLst>
          </p:cNvPr>
          <p:cNvCxnSpPr>
            <a:cxnSpLocks/>
            <a:stCxn id="40" idx="0"/>
            <a:endCxn id="41" idx="1"/>
          </p:cNvCxnSpPr>
          <p:nvPr/>
        </p:nvCxnSpPr>
        <p:spPr>
          <a:xfrm rot="5400000" flipH="1" flipV="1">
            <a:off x="6887055" y="2757585"/>
            <a:ext cx="718209" cy="1301294"/>
          </a:xfrm>
          <a:prstGeom prst="bentConnector2">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9713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0AF41-65BD-4CA5-BA70-5A89149273F8}"/>
              </a:ext>
            </a:extLst>
          </p:cNvPr>
          <p:cNvSpPr>
            <a:spLocks noGrp="1"/>
          </p:cNvSpPr>
          <p:nvPr>
            <p:ph type="title"/>
          </p:nvPr>
        </p:nvSpPr>
        <p:spPr>
          <a:xfrm>
            <a:off x="287338" y="2202419"/>
            <a:ext cx="8564832" cy="738664"/>
          </a:xfrm>
        </p:spPr>
        <p:txBody>
          <a:bodyPr/>
          <a:lstStyle/>
          <a:p>
            <a:r>
              <a:rPr lang="en-US" sz="4800" dirty="0"/>
              <a:t>File Share</a:t>
            </a:r>
            <a:r>
              <a:rPr lang="ko-KR" altLang="en-US" sz="4800" dirty="0"/>
              <a:t>의 보호 방법</a:t>
            </a:r>
            <a:endParaRPr lang="en-US" sz="4800" dirty="0"/>
          </a:p>
        </p:txBody>
      </p:sp>
    </p:spTree>
    <p:extLst>
      <p:ext uri="{BB962C8B-B14F-4D97-AF65-F5344CB8AC3E}">
        <p14:creationId xmlns:p14="http://schemas.microsoft.com/office/powerpoint/2010/main" val="30704306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1590211"/>
            <a:ext cx="6001839" cy="2031325"/>
          </a:xfrm>
        </p:spPr>
        <p:txBody>
          <a:bodyPr anchor="ctr"/>
          <a:lstStyle/>
          <a:p>
            <a:r>
              <a:rPr lang="en-US" altLang="ko-KR" dirty="0"/>
              <a:t>NAS</a:t>
            </a:r>
            <a:r>
              <a:rPr lang="ko-KR" altLang="en-US" dirty="0"/>
              <a:t> 데이터 보호</a:t>
            </a:r>
            <a:endParaRPr lang="en-NL" dirty="0"/>
          </a:p>
        </p:txBody>
      </p:sp>
    </p:spTree>
    <p:extLst>
      <p:ext uri="{BB962C8B-B14F-4D97-AF65-F5344CB8AC3E}">
        <p14:creationId xmlns:p14="http://schemas.microsoft.com/office/powerpoint/2010/main" val="6488958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46FD22C8-C95B-429A-BB86-CDB1D67463E3}"/>
              </a:ext>
            </a:extLst>
          </p:cNvPr>
          <p:cNvSpPr/>
          <p:nvPr/>
        </p:nvSpPr>
        <p:spPr bwMode="auto">
          <a:xfrm>
            <a:off x="240752" y="3179618"/>
            <a:ext cx="8334504" cy="1731257"/>
          </a:xfrm>
          <a:prstGeom prst="rect">
            <a:avLst/>
          </a:prstGeom>
          <a:solidFill>
            <a:srgbClr val="003738">
              <a:alpha val="50196"/>
            </a:srgbClr>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dirty="0"/>
              <a:t>File Share Backup Jobs</a:t>
            </a:r>
          </a:p>
        </p:txBody>
      </p:sp>
      <p:grpSp>
        <p:nvGrpSpPr>
          <p:cNvPr id="22" name="Group 21">
            <a:extLst>
              <a:ext uri="{FF2B5EF4-FFF2-40B4-BE49-F238E27FC236}">
                <a16:creationId xmlns:a16="http://schemas.microsoft.com/office/drawing/2014/main" id="{5066A052-4F07-43E1-989F-FB1BE608EABF}"/>
              </a:ext>
            </a:extLst>
          </p:cNvPr>
          <p:cNvGrpSpPr/>
          <p:nvPr/>
        </p:nvGrpSpPr>
        <p:grpSpPr>
          <a:xfrm>
            <a:off x="4662171" y="3958360"/>
            <a:ext cx="731290" cy="697451"/>
            <a:chOff x="6216226" y="5277809"/>
            <a:chExt cx="975052" cy="929934"/>
          </a:xfrm>
        </p:grpSpPr>
        <p:pic>
          <p:nvPicPr>
            <p:cNvPr id="69" name="Graphic 68">
              <a:extLst>
                <a:ext uri="{FF2B5EF4-FFF2-40B4-BE49-F238E27FC236}">
                  <a16:creationId xmlns:a16="http://schemas.microsoft.com/office/drawing/2014/main" id="{17BA25EC-BD97-43FE-BF81-170C3ED36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3928" y="5277809"/>
              <a:ext cx="459649" cy="459649"/>
            </a:xfrm>
            <a:prstGeom prst="rect">
              <a:avLst/>
            </a:prstGeom>
          </p:spPr>
        </p:pic>
        <p:sp>
          <p:nvSpPr>
            <p:cNvPr id="70" name="TextBox 69">
              <a:extLst>
                <a:ext uri="{FF2B5EF4-FFF2-40B4-BE49-F238E27FC236}">
                  <a16:creationId xmlns:a16="http://schemas.microsoft.com/office/drawing/2014/main" id="{FADB1B43-9433-4546-A005-32EFE7ABDD68}"/>
                </a:ext>
              </a:extLst>
            </p:cNvPr>
            <p:cNvSpPr txBox="1"/>
            <p:nvPr/>
          </p:nvSpPr>
          <p:spPr>
            <a:xfrm>
              <a:off x="6216226" y="5879448"/>
              <a:ext cx="97505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809587"/>
            <a:ext cx="8364140" cy="369332"/>
          </a:xfrm>
        </p:spPr>
        <p:txBody>
          <a:bodyPr/>
          <a:lstStyle/>
          <a:p>
            <a:pPr marL="385763" indent="-385763">
              <a:buFont typeface="+mj-lt"/>
              <a:buAutoNum type="arabicPeriod"/>
            </a:pPr>
            <a:r>
              <a:rPr lang="en-GB" sz="2400" dirty="0"/>
              <a:t> </a:t>
            </a:r>
            <a:r>
              <a:rPr lang="en-GB" sz="2400" dirty="0">
                <a:solidFill>
                  <a:srgbClr val="00E296"/>
                </a:solidFill>
              </a:rPr>
              <a:t>File Proxy </a:t>
            </a:r>
            <a:r>
              <a:rPr lang="ko-KR" altLang="en-US" sz="2400" dirty="0"/>
              <a:t>할당</a:t>
            </a:r>
            <a:endParaRPr lang="en-GB" sz="2400" dirty="0"/>
          </a:p>
        </p:txBody>
      </p:sp>
      <p:grpSp>
        <p:nvGrpSpPr>
          <p:cNvPr id="29" name="Group 28">
            <a:extLst>
              <a:ext uri="{FF2B5EF4-FFF2-40B4-BE49-F238E27FC236}">
                <a16:creationId xmlns:a16="http://schemas.microsoft.com/office/drawing/2014/main" id="{E0376F40-BF09-4C24-A16F-08A8295765D0}"/>
              </a:ext>
            </a:extLst>
          </p:cNvPr>
          <p:cNvGrpSpPr/>
          <p:nvPr/>
        </p:nvGrpSpPr>
        <p:grpSpPr>
          <a:xfrm>
            <a:off x="1407058" y="3559718"/>
            <a:ext cx="1534089" cy="1267562"/>
            <a:chOff x="679053" y="4746289"/>
            <a:chExt cx="2045452" cy="1690082"/>
          </a:xfrm>
        </p:grpSpPr>
        <p:pic>
          <p:nvPicPr>
            <p:cNvPr id="30" name="Graphic 29">
              <a:extLst>
                <a:ext uri="{FF2B5EF4-FFF2-40B4-BE49-F238E27FC236}">
                  <a16:creationId xmlns:a16="http://schemas.microsoft.com/office/drawing/2014/main" id="{9DFB75D5-543D-4A40-9A9E-36921B87BB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9218" y="5099289"/>
              <a:ext cx="625123" cy="558145"/>
            </a:xfrm>
            <a:prstGeom prst="rect">
              <a:avLst/>
            </a:prstGeom>
          </p:spPr>
        </p:pic>
        <p:sp>
          <p:nvSpPr>
            <p:cNvPr id="31" name="Rectangle 30">
              <a:extLst>
                <a:ext uri="{FF2B5EF4-FFF2-40B4-BE49-F238E27FC236}">
                  <a16:creationId xmlns:a16="http://schemas.microsoft.com/office/drawing/2014/main" id="{080E8D49-4A5D-44FA-AC47-27A75DFE2292}"/>
                </a:ext>
              </a:extLst>
            </p:cNvPr>
            <p:cNvSpPr/>
            <p:nvPr/>
          </p:nvSpPr>
          <p:spPr bwMode="auto">
            <a:xfrm>
              <a:off x="679053" y="4746289"/>
              <a:ext cx="2045452" cy="1522689"/>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32" name="Rectangle 31">
              <a:extLst>
                <a:ext uri="{FF2B5EF4-FFF2-40B4-BE49-F238E27FC236}">
                  <a16:creationId xmlns:a16="http://schemas.microsoft.com/office/drawing/2014/main" id="{46097F99-6AA9-458E-967B-99A6E78BE5FA}"/>
                </a:ext>
              </a:extLst>
            </p:cNvPr>
            <p:cNvSpPr/>
            <p:nvPr/>
          </p:nvSpPr>
          <p:spPr>
            <a:xfrm>
              <a:off x="1124944" y="6108076"/>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spTree>
    <p:extLst>
      <p:ext uri="{BB962C8B-B14F-4D97-AF65-F5344CB8AC3E}">
        <p14:creationId xmlns:p14="http://schemas.microsoft.com/office/powerpoint/2010/main" val="3432914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style.rotation</p:attrName>
                                        </p:attrNameLst>
                                      </p:cBhvr>
                                      <p:tavLst>
                                        <p:tav tm="0">
                                          <p:val>
                                            <p:fltVal val="90"/>
                                          </p:val>
                                        </p:tav>
                                        <p:tav tm="100000">
                                          <p:val>
                                            <p:fltVal val="0"/>
                                          </p:val>
                                        </p:tav>
                                      </p:tavLst>
                                    </p:anim>
                                    <p:animEffect transition="in" filter="fade">
                                      <p:cBhvr>
                                        <p:cTn id="1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a:t>File Share Backup Jobs</a:t>
            </a:r>
          </a:p>
        </p:txBody>
      </p:sp>
      <p:grpSp>
        <p:nvGrpSpPr>
          <p:cNvPr id="22" name="Group 21">
            <a:extLst>
              <a:ext uri="{FF2B5EF4-FFF2-40B4-BE49-F238E27FC236}">
                <a16:creationId xmlns:a16="http://schemas.microsoft.com/office/drawing/2014/main" id="{5066A052-4F07-43E1-989F-FB1BE608EABF}"/>
              </a:ext>
            </a:extLst>
          </p:cNvPr>
          <p:cNvGrpSpPr/>
          <p:nvPr/>
        </p:nvGrpSpPr>
        <p:grpSpPr>
          <a:xfrm>
            <a:off x="4662171" y="3958360"/>
            <a:ext cx="731290" cy="697451"/>
            <a:chOff x="6216226" y="5277809"/>
            <a:chExt cx="975052" cy="929934"/>
          </a:xfrm>
        </p:grpSpPr>
        <p:pic>
          <p:nvPicPr>
            <p:cNvPr id="69" name="Graphic 68">
              <a:extLst>
                <a:ext uri="{FF2B5EF4-FFF2-40B4-BE49-F238E27FC236}">
                  <a16:creationId xmlns:a16="http://schemas.microsoft.com/office/drawing/2014/main" id="{17BA25EC-BD97-43FE-BF81-170C3ED36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3928" y="5277809"/>
              <a:ext cx="459649" cy="459649"/>
            </a:xfrm>
            <a:prstGeom prst="rect">
              <a:avLst/>
            </a:prstGeom>
          </p:spPr>
        </p:pic>
        <p:sp>
          <p:nvSpPr>
            <p:cNvPr id="70" name="TextBox 69">
              <a:extLst>
                <a:ext uri="{FF2B5EF4-FFF2-40B4-BE49-F238E27FC236}">
                  <a16:creationId xmlns:a16="http://schemas.microsoft.com/office/drawing/2014/main" id="{FADB1B43-9433-4546-A005-32EFE7ABDD68}"/>
                </a:ext>
              </a:extLst>
            </p:cNvPr>
            <p:cNvSpPr txBox="1"/>
            <p:nvPr/>
          </p:nvSpPr>
          <p:spPr>
            <a:xfrm>
              <a:off x="6216226" y="5879448"/>
              <a:ext cx="97505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809587"/>
            <a:ext cx="8364140" cy="923330"/>
          </a:xfrm>
        </p:spPr>
        <p:txBody>
          <a:bodyPr/>
          <a:lstStyle/>
          <a:p>
            <a:pPr marL="385763" indent="-385763">
              <a:buFont typeface="+mj-lt"/>
              <a:buAutoNum type="arabicPeriod"/>
            </a:pPr>
            <a:r>
              <a:rPr lang="en-GB" sz="1200" dirty="0">
                <a:solidFill>
                  <a:srgbClr val="00E296"/>
                </a:solidFill>
              </a:rPr>
              <a:t>File Proxy </a:t>
            </a:r>
            <a:r>
              <a:rPr lang="ko-KR" altLang="en-US" sz="1200" dirty="0"/>
              <a:t>할당</a:t>
            </a:r>
            <a:endParaRPr lang="en-GB" sz="1200" dirty="0"/>
          </a:p>
          <a:p>
            <a:pPr marL="385763" indent="-385763">
              <a:buFont typeface="+mj-lt"/>
              <a:buAutoNum type="arabicPeriod"/>
            </a:pPr>
            <a:r>
              <a:rPr lang="en-GB" sz="2400" dirty="0">
                <a:solidFill>
                  <a:srgbClr val="00E296"/>
                </a:solidFill>
              </a:rPr>
              <a:t>File Proxy </a:t>
            </a:r>
            <a:r>
              <a:rPr lang="ko-KR" altLang="en-US" sz="2400" dirty="0"/>
              <a:t>는 </a:t>
            </a:r>
            <a:r>
              <a:rPr lang="en-GB" sz="2400" dirty="0">
                <a:solidFill>
                  <a:srgbClr val="00E296"/>
                </a:solidFill>
              </a:rPr>
              <a:t>File Share </a:t>
            </a:r>
            <a:r>
              <a:rPr lang="ko-KR" altLang="en-US" sz="2400" dirty="0"/>
              <a:t>의 파일 및 폴더를 열거하고</a:t>
            </a:r>
            <a:r>
              <a:rPr lang="en-US" sz="2400" dirty="0"/>
              <a:t> cyclic redundancy check (CRC) </a:t>
            </a:r>
            <a:r>
              <a:rPr lang="ko-KR" altLang="en-US" sz="2400" dirty="0"/>
              <a:t>값으로 </a:t>
            </a:r>
            <a:r>
              <a:rPr lang="en-US" altLang="ko-KR" sz="2400" dirty="0"/>
              <a:t>File tree</a:t>
            </a:r>
            <a:r>
              <a:rPr lang="ko-KR" altLang="en-US" sz="2400" dirty="0"/>
              <a:t>를 생성</a:t>
            </a:r>
            <a:endParaRPr lang="en-US" sz="2400" dirty="0"/>
          </a:p>
        </p:txBody>
      </p:sp>
      <p:grpSp>
        <p:nvGrpSpPr>
          <p:cNvPr id="45" name="Group 44">
            <a:extLst>
              <a:ext uri="{FF2B5EF4-FFF2-40B4-BE49-F238E27FC236}">
                <a16:creationId xmlns:a16="http://schemas.microsoft.com/office/drawing/2014/main" id="{E9370947-A58C-4EC4-AD11-78363CC54E64}"/>
              </a:ext>
            </a:extLst>
          </p:cNvPr>
          <p:cNvGrpSpPr/>
          <p:nvPr/>
        </p:nvGrpSpPr>
        <p:grpSpPr>
          <a:xfrm>
            <a:off x="1407058" y="3559718"/>
            <a:ext cx="1534089" cy="1267562"/>
            <a:chOff x="679053" y="4746289"/>
            <a:chExt cx="2045452" cy="1690082"/>
          </a:xfrm>
        </p:grpSpPr>
        <p:pic>
          <p:nvPicPr>
            <p:cNvPr id="46" name="Graphic 45">
              <a:extLst>
                <a:ext uri="{FF2B5EF4-FFF2-40B4-BE49-F238E27FC236}">
                  <a16:creationId xmlns:a16="http://schemas.microsoft.com/office/drawing/2014/main" id="{5EB812C1-2EA1-4752-AE36-7A75E01872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9218" y="5099289"/>
              <a:ext cx="625123" cy="558145"/>
            </a:xfrm>
            <a:prstGeom prst="rect">
              <a:avLst/>
            </a:prstGeom>
          </p:spPr>
        </p:pic>
        <p:sp>
          <p:nvSpPr>
            <p:cNvPr id="47" name="Rectangle 46">
              <a:extLst>
                <a:ext uri="{FF2B5EF4-FFF2-40B4-BE49-F238E27FC236}">
                  <a16:creationId xmlns:a16="http://schemas.microsoft.com/office/drawing/2014/main" id="{052A3EAB-59BF-469B-953A-BDF9494DE0AA}"/>
                </a:ext>
              </a:extLst>
            </p:cNvPr>
            <p:cNvSpPr/>
            <p:nvPr/>
          </p:nvSpPr>
          <p:spPr bwMode="auto">
            <a:xfrm>
              <a:off x="679053" y="4746289"/>
              <a:ext cx="2045452" cy="1522689"/>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48" name="Rectangle 47">
              <a:extLst>
                <a:ext uri="{FF2B5EF4-FFF2-40B4-BE49-F238E27FC236}">
                  <a16:creationId xmlns:a16="http://schemas.microsoft.com/office/drawing/2014/main" id="{B13E8EB2-DB51-4E96-AEE2-A724F6222AEE}"/>
                </a:ext>
              </a:extLst>
            </p:cNvPr>
            <p:cNvSpPr/>
            <p:nvPr/>
          </p:nvSpPr>
          <p:spPr>
            <a:xfrm>
              <a:off x="1124944" y="6108076"/>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grpSp>
        <p:nvGrpSpPr>
          <p:cNvPr id="114" name="Group 113">
            <a:extLst>
              <a:ext uri="{FF2B5EF4-FFF2-40B4-BE49-F238E27FC236}">
                <a16:creationId xmlns:a16="http://schemas.microsoft.com/office/drawing/2014/main" id="{591BA4B3-DEC0-4D60-BF3B-66993906C244}"/>
              </a:ext>
            </a:extLst>
          </p:cNvPr>
          <p:cNvGrpSpPr/>
          <p:nvPr/>
        </p:nvGrpSpPr>
        <p:grpSpPr>
          <a:xfrm>
            <a:off x="5388069" y="2580643"/>
            <a:ext cx="1649832" cy="2369429"/>
            <a:chOff x="34634" y="3225338"/>
            <a:chExt cx="2378555" cy="3415995"/>
          </a:xfrm>
        </p:grpSpPr>
        <p:grpSp>
          <p:nvGrpSpPr>
            <p:cNvPr id="106" name="Group 105">
              <a:extLst>
                <a:ext uri="{FF2B5EF4-FFF2-40B4-BE49-F238E27FC236}">
                  <a16:creationId xmlns:a16="http://schemas.microsoft.com/office/drawing/2014/main" id="{00A193A4-6B12-4922-95F0-BF84ED36AC18}"/>
                </a:ext>
              </a:extLst>
            </p:cNvPr>
            <p:cNvGrpSpPr/>
            <p:nvPr/>
          </p:nvGrpSpPr>
          <p:grpSpPr>
            <a:xfrm>
              <a:off x="34634" y="3225338"/>
              <a:ext cx="2378555" cy="3415995"/>
              <a:chOff x="347371" y="3140411"/>
              <a:chExt cx="1406374" cy="1958877"/>
            </a:xfrm>
          </p:grpSpPr>
          <p:pic>
            <p:nvPicPr>
              <p:cNvPr id="104" name="Graphic 103">
                <a:extLst>
                  <a:ext uri="{FF2B5EF4-FFF2-40B4-BE49-F238E27FC236}">
                    <a16:creationId xmlns:a16="http://schemas.microsoft.com/office/drawing/2014/main" id="{BFA3C957-D722-48FB-9BC9-E782B6816E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7371" y="3140411"/>
                <a:ext cx="1406374" cy="1958877"/>
              </a:xfrm>
              <a:prstGeom prst="rect">
                <a:avLst/>
              </a:prstGeom>
            </p:spPr>
          </p:pic>
          <p:sp>
            <p:nvSpPr>
              <p:cNvPr id="105" name="Rectangle 104">
                <a:extLst>
                  <a:ext uri="{FF2B5EF4-FFF2-40B4-BE49-F238E27FC236}">
                    <a16:creationId xmlns:a16="http://schemas.microsoft.com/office/drawing/2014/main" id="{9484BCED-1485-487F-BE4F-EE4AB34AC7CE}"/>
                  </a:ext>
                </a:extLst>
              </p:cNvPr>
              <p:cNvSpPr/>
              <p:nvPr/>
            </p:nvSpPr>
            <p:spPr bwMode="auto">
              <a:xfrm>
                <a:off x="519248" y="3569616"/>
                <a:ext cx="1159368" cy="1430996"/>
              </a:xfrm>
              <a:prstGeom prst="rect">
                <a:avLst/>
              </a:prstGeom>
              <a:solidFill>
                <a:srgbClr val="003738"/>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788"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9" name="Connector: Elbow 78">
              <a:extLst>
                <a:ext uri="{FF2B5EF4-FFF2-40B4-BE49-F238E27FC236}">
                  <a16:creationId xmlns:a16="http://schemas.microsoft.com/office/drawing/2014/main" id="{B8049B14-ECA0-449C-8AE8-6157B0F53FE7}"/>
                </a:ext>
              </a:extLst>
            </p:cNvPr>
            <p:cNvCxnSpPr>
              <a:cxnSpLocks/>
            </p:cNvCxnSpPr>
            <p:nvPr/>
          </p:nvCxnSpPr>
          <p:spPr>
            <a:xfrm rot="5400000">
              <a:off x="919598" y="3785141"/>
              <a:ext cx="466727" cy="377491"/>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FE0ED9F1-E93A-4C2C-9BAB-8E289DBCAC15}"/>
                </a:ext>
              </a:extLst>
            </p:cNvPr>
            <p:cNvCxnSpPr>
              <a:stCxn id="17" idx="4"/>
              <a:endCxn id="52" idx="0"/>
            </p:cNvCxnSpPr>
            <p:nvPr/>
          </p:nvCxnSpPr>
          <p:spPr>
            <a:xfrm rot="16200000" flipH="1">
              <a:off x="1297541" y="3783118"/>
              <a:ext cx="465578" cy="378990"/>
            </a:xfrm>
            <a:prstGeom prst="bentConnector3">
              <a:avLst>
                <a:gd name="adj1" fmla="val 51023"/>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A0F23CEC-647C-493E-8AC2-8A195EDB6A74}"/>
                </a:ext>
              </a:extLst>
            </p:cNvPr>
            <p:cNvSpPr/>
            <p:nvPr/>
          </p:nvSpPr>
          <p:spPr>
            <a:xfrm>
              <a:off x="1166133" y="3390421"/>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Oval 18">
              <a:extLst>
                <a:ext uri="{FF2B5EF4-FFF2-40B4-BE49-F238E27FC236}">
                  <a16:creationId xmlns:a16="http://schemas.microsoft.com/office/drawing/2014/main" id="{1592C477-51EE-4645-BE34-6FBDEACCFB5B}"/>
                </a:ext>
              </a:extLst>
            </p:cNvPr>
            <p:cNvSpPr/>
            <p:nvPr/>
          </p:nvSpPr>
          <p:spPr>
            <a:xfrm>
              <a:off x="789336" y="4205402"/>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EB1942F7-908A-48DF-9A28-AE476132235F}"/>
                </a:ext>
              </a:extLst>
            </p:cNvPr>
            <p:cNvSpPr/>
            <p:nvPr/>
          </p:nvSpPr>
          <p:spPr>
            <a:xfrm>
              <a:off x="439932" y="4563817"/>
              <a:ext cx="524106" cy="15613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1</a:t>
              </a:r>
            </a:p>
          </p:txBody>
        </p:sp>
        <p:sp>
          <p:nvSpPr>
            <p:cNvPr id="21" name="Oval 20">
              <a:extLst>
                <a:ext uri="{FF2B5EF4-FFF2-40B4-BE49-F238E27FC236}">
                  <a16:creationId xmlns:a16="http://schemas.microsoft.com/office/drawing/2014/main" id="{304F3431-CD81-4012-B21A-093CC727F074}"/>
                </a:ext>
              </a:extLst>
            </p:cNvPr>
            <p:cNvSpPr/>
            <p:nvPr/>
          </p:nvSpPr>
          <p:spPr>
            <a:xfrm>
              <a:off x="579658" y="5115120"/>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EF3E299B-0EDC-48A5-A245-8FE16394154B}"/>
                </a:ext>
              </a:extLst>
            </p:cNvPr>
            <p:cNvSpPr/>
            <p:nvPr/>
          </p:nvSpPr>
          <p:spPr>
            <a:xfrm>
              <a:off x="222929" y="5459090"/>
              <a:ext cx="524106" cy="195216"/>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3</a:t>
              </a:r>
            </a:p>
          </p:txBody>
        </p:sp>
        <p:sp>
          <p:nvSpPr>
            <p:cNvPr id="34" name="Oval 33">
              <a:extLst>
                <a:ext uri="{FF2B5EF4-FFF2-40B4-BE49-F238E27FC236}">
                  <a16:creationId xmlns:a16="http://schemas.microsoft.com/office/drawing/2014/main" id="{199BEA33-7292-4139-8044-054F71EC450F}"/>
                </a:ext>
              </a:extLst>
            </p:cNvPr>
            <p:cNvSpPr/>
            <p:nvPr/>
          </p:nvSpPr>
          <p:spPr>
            <a:xfrm>
              <a:off x="317319" y="5981059"/>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65D92056-6E09-45B5-8E34-EA9603AD0A1E}"/>
                </a:ext>
              </a:extLst>
            </p:cNvPr>
            <p:cNvSpPr/>
            <p:nvPr/>
          </p:nvSpPr>
          <p:spPr>
            <a:xfrm>
              <a:off x="217987" y="6238836"/>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C</a:t>
              </a:r>
            </a:p>
          </p:txBody>
        </p:sp>
        <p:sp>
          <p:nvSpPr>
            <p:cNvPr id="43" name="Oval 42">
              <a:extLst>
                <a:ext uri="{FF2B5EF4-FFF2-40B4-BE49-F238E27FC236}">
                  <a16:creationId xmlns:a16="http://schemas.microsoft.com/office/drawing/2014/main" id="{9FFF86B1-D010-402F-B13E-805A9BC17E9A}"/>
                </a:ext>
              </a:extLst>
            </p:cNvPr>
            <p:cNvSpPr/>
            <p:nvPr/>
          </p:nvSpPr>
          <p:spPr>
            <a:xfrm>
              <a:off x="844456" y="5976287"/>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49" name="Freeform: Shape 48">
              <a:extLst>
                <a:ext uri="{FF2B5EF4-FFF2-40B4-BE49-F238E27FC236}">
                  <a16:creationId xmlns:a16="http://schemas.microsoft.com/office/drawing/2014/main" id="{74D8D95C-9E17-42BB-AC68-9F152357CCD0}"/>
                </a:ext>
              </a:extLst>
            </p:cNvPr>
            <p:cNvSpPr/>
            <p:nvPr/>
          </p:nvSpPr>
          <p:spPr>
            <a:xfrm>
              <a:off x="761434" y="6234064"/>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D</a:t>
              </a:r>
            </a:p>
          </p:txBody>
        </p:sp>
        <p:sp>
          <p:nvSpPr>
            <p:cNvPr id="50" name="Oval 49">
              <a:extLst>
                <a:ext uri="{FF2B5EF4-FFF2-40B4-BE49-F238E27FC236}">
                  <a16:creationId xmlns:a16="http://schemas.microsoft.com/office/drawing/2014/main" id="{88993D6E-F182-4AE1-B3AF-365AF526DD94}"/>
                </a:ext>
              </a:extLst>
            </p:cNvPr>
            <p:cNvSpPr/>
            <p:nvPr/>
          </p:nvSpPr>
          <p:spPr>
            <a:xfrm>
              <a:off x="1121728" y="5117375"/>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1" name="Freeform: Shape 50">
              <a:extLst>
                <a:ext uri="{FF2B5EF4-FFF2-40B4-BE49-F238E27FC236}">
                  <a16:creationId xmlns:a16="http://schemas.microsoft.com/office/drawing/2014/main" id="{93C5A4E5-F679-446B-B4F0-1232AB73EC4A}"/>
                </a:ext>
              </a:extLst>
            </p:cNvPr>
            <p:cNvSpPr/>
            <p:nvPr/>
          </p:nvSpPr>
          <p:spPr>
            <a:xfrm>
              <a:off x="1049839" y="5381997"/>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A</a:t>
              </a:r>
            </a:p>
          </p:txBody>
        </p:sp>
        <p:sp>
          <p:nvSpPr>
            <p:cNvPr id="52" name="Oval 51">
              <a:extLst>
                <a:ext uri="{FF2B5EF4-FFF2-40B4-BE49-F238E27FC236}">
                  <a16:creationId xmlns:a16="http://schemas.microsoft.com/office/drawing/2014/main" id="{11117D34-7447-4589-9AED-73C43DE64C54}"/>
                </a:ext>
              </a:extLst>
            </p:cNvPr>
            <p:cNvSpPr/>
            <p:nvPr/>
          </p:nvSpPr>
          <p:spPr>
            <a:xfrm>
              <a:off x="1545123" y="4205402"/>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4" name="Oval 53">
              <a:extLst>
                <a:ext uri="{FF2B5EF4-FFF2-40B4-BE49-F238E27FC236}">
                  <a16:creationId xmlns:a16="http://schemas.microsoft.com/office/drawing/2014/main" id="{C7D6A2C0-4B7C-4F9D-8130-0341C96FA8C3}"/>
                </a:ext>
              </a:extLst>
            </p:cNvPr>
            <p:cNvSpPr/>
            <p:nvPr/>
          </p:nvSpPr>
          <p:spPr>
            <a:xfrm>
              <a:off x="1841768" y="5117375"/>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5" name="Freeform: Shape 54">
              <a:extLst>
                <a:ext uri="{FF2B5EF4-FFF2-40B4-BE49-F238E27FC236}">
                  <a16:creationId xmlns:a16="http://schemas.microsoft.com/office/drawing/2014/main" id="{17963A6E-A835-4E51-A08A-3FE1DE15C557}"/>
                </a:ext>
              </a:extLst>
            </p:cNvPr>
            <p:cNvSpPr/>
            <p:nvPr/>
          </p:nvSpPr>
          <p:spPr>
            <a:xfrm>
              <a:off x="1753339" y="5381997"/>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B</a:t>
              </a:r>
            </a:p>
          </p:txBody>
        </p:sp>
        <p:sp>
          <p:nvSpPr>
            <p:cNvPr id="41" name="Rectangle 40">
              <a:extLst>
                <a:ext uri="{FF2B5EF4-FFF2-40B4-BE49-F238E27FC236}">
                  <a16:creationId xmlns:a16="http://schemas.microsoft.com/office/drawing/2014/main" id="{5073D7C4-9DE7-4AC0-A242-5C1D1CC44A76}"/>
                </a:ext>
              </a:extLst>
            </p:cNvPr>
            <p:cNvSpPr/>
            <p:nvPr/>
          </p:nvSpPr>
          <p:spPr>
            <a:xfrm>
              <a:off x="1257259" y="6142835"/>
              <a:ext cx="983158" cy="30792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788" b="1" i="0" u="none" strike="noStrike" kern="0" cap="none" spc="0" normalizeH="0" baseline="0" noProof="0">
                  <a:ln>
                    <a:noFill/>
                  </a:ln>
                  <a:solidFill>
                    <a:srgbClr val="FFFFFF"/>
                  </a:solidFill>
                  <a:effectLst/>
                  <a:uLnTx/>
                  <a:uFillTx/>
                  <a:latin typeface="Tahoma"/>
                  <a:ea typeface="+mn-ea"/>
                  <a:cs typeface="+mn-cs"/>
                </a:rPr>
                <a:t>File Tree</a:t>
              </a:r>
            </a:p>
          </p:txBody>
        </p:sp>
        <p:cxnSp>
          <p:nvCxnSpPr>
            <p:cNvPr id="83" name="Connector: Elbow 82">
              <a:extLst>
                <a:ext uri="{FF2B5EF4-FFF2-40B4-BE49-F238E27FC236}">
                  <a16:creationId xmlns:a16="http://schemas.microsoft.com/office/drawing/2014/main" id="{34A50E66-0EFF-4E4A-AFEC-529227F05B05}"/>
                </a:ext>
              </a:extLst>
            </p:cNvPr>
            <p:cNvCxnSpPr>
              <a:cxnSpLocks/>
              <a:stCxn id="52" idx="4"/>
              <a:endCxn id="54" idx="0"/>
            </p:cNvCxnSpPr>
            <p:nvPr/>
          </p:nvCxnSpPr>
          <p:spPr>
            <a:xfrm rot="16200000" flipH="1">
              <a:off x="1586862" y="4687767"/>
              <a:ext cx="562570" cy="296645"/>
            </a:xfrm>
            <a:prstGeom prst="bentConnector3">
              <a:avLst>
                <a:gd name="adj1" fmla="val 51693"/>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53" name="Freeform: Shape 52">
              <a:extLst>
                <a:ext uri="{FF2B5EF4-FFF2-40B4-BE49-F238E27FC236}">
                  <a16:creationId xmlns:a16="http://schemas.microsoft.com/office/drawing/2014/main" id="{658A7588-7764-472C-9DC8-0165A19737FA}"/>
                </a:ext>
              </a:extLst>
            </p:cNvPr>
            <p:cNvSpPr/>
            <p:nvPr/>
          </p:nvSpPr>
          <p:spPr>
            <a:xfrm>
              <a:off x="1730480" y="4553107"/>
              <a:ext cx="524106" cy="175401"/>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2</a:t>
              </a:r>
            </a:p>
          </p:txBody>
        </p:sp>
        <p:cxnSp>
          <p:nvCxnSpPr>
            <p:cNvPr id="93" name="Connector: Elbow 92">
              <a:extLst>
                <a:ext uri="{FF2B5EF4-FFF2-40B4-BE49-F238E27FC236}">
                  <a16:creationId xmlns:a16="http://schemas.microsoft.com/office/drawing/2014/main" id="{BFBB58B9-CFF0-406D-B6F1-176A6972BD14}"/>
                </a:ext>
              </a:extLst>
            </p:cNvPr>
            <p:cNvCxnSpPr>
              <a:cxnSpLocks/>
              <a:endCxn id="50" idx="0"/>
            </p:cNvCxnSpPr>
            <p:nvPr/>
          </p:nvCxnSpPr>
          <p:spPr>
            <a:xfrm rot="16200000" flipH="1">
              <a:off x="848726" y="4669671"/>
              <a:ext cx="563192" cy="332215"/>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63B96AE0-A46A-422B-A72F-EC1A26A47901}"/>
                </a:ext>
              </a:extLst>
            </p:cNvPr>
            <p:cNvCxnSpPr>
              <a:cxnSpLocks/>
            </p:cNvCxnSpPr>
            <p:nvPr/>
          </p:nvCxnSpPr>
          <p:spPr>
            <a:xfrm rot="5400000">
              <a:off x="577876" y="4731036"/>
              <a:ext cx="563192" cy="209487"/>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AA6406B-2193-4BB4-9F2D-95E3C6652B19}"/>
                </a:ext>
              </a:extLst>
            </p:cNvPr>
            <p:cNvCxnSpPr>
              <a:cxnSpLocks/>
            </p:cNvCxnSpPr>
            <p:nvPr/>
          </p:nvCxnSpPr>
          <p:spPr>
            <a:xfrm rot="16200000" flipH="1">
              <a:off x="631309" y="5587727"/>
              <a:ext cx="513826" cy="266988"/>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779E4E16-78FC-4DF6-B30C-618C8F4EA71E}"/>
                </a:ext>
              </a:extLst>
            </p:cNvPr>
            <p:cNvCxnSpPr>
              <a:cxnSpLocks/>
              <a:endCxn id="34" idx="0"/>
            </p:cNvCxnSpPr>
            <p:nvPr/>
          </p:nvCxnSpPr>
          <p:spPr>
            <a:xfrm rot="5400000">
              <a:off x="365000" y="5591330"/>
              <a:ext cx="516751" cy="262707"/>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BA86866-E914-49AE-8FE7-8DE0A2BA9FB6}"/>
                </a:ext>
              </a:extLst>
            </p:cNvPr>
            <p:cNvSpPr txBox="1"/>
            <p:nvPr/>
          </p:nvSpPr>
          <p:spPr>
            <a:xfrm>
              <a:off x="652134" y="3331551"/>
              <a:ext cx="633689" cy="482730"/>
            </a:xfrm>
            <a:prstGeom prst="rect">
              <a:avLst/>
            </a:prstGeom>
          </p:spPr>
          <p:txBody>
            <a:bodyPr wrap="non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srgbClr val="FFFFFF"/>
                  </a:solidFill>
                  <a:effectLst/>
                  <a:uLnTx/>
                  <a:uFillTx/>
                  <a:latin typeface="Tahoma"/>
                  <a:ea typeface="+mn-ea"/>
                  <a:cs typeface="+mn-cs"/>
                </a:rPr>
                <a:t>File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srgbClr val="FFFFFF"/>
                  </a:solidFill>
                  <a:effectLst/>
                  <a:uLnTx/>
                  <a:uFillTx/>
                  <a:latin typeface="Tahoma"/>
                  <a:ea typeface="+mn-ea"/>
                  <a:cs typeface="+mn-cs"/>
                </a:rPr>
                <a:t>Share</a:t>
              </a:r>
              <a:endParaRPr kumimoji="0" lang="en-AU" sz="788" b="0" i="0" u="none" strike="noStrike" kern="1200" cap="none" spc="0" normalizeH="0" baseline="0" noProof="0">
                <a:ln>
                  <a:noFill/>
                </a:ln>
                <a:solidFill>
                  <a:srgbClr val="FFFFFF"/>
                </a:solidFill>
                <a:effectLst/>
                <a:uLnTx/>
                <a:uFillTx/>
                <a:latin typeface="Tahoma"/>
                <a:ea typeface="+mn-ea"/>
                <a:cs typeface="+mn-cs"/>
              </a:endParaRPr>
            </a:p>
          </p:txBody>
        </p:sp>
      </p:grpSp>
    </p:spTree>
    <p:extLst>
      <p:ext uri="{BB962C8B-B14F-4D97-AF65-F5344CB8AC3E}">
        <p14:creationId xmlns:p14="http://schemas.microsoft.com/office/powerpoint/2010/main" val="21473363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 calcmode="lin" valueType="num">
                                      <p:cBhvr>
                                        <p:cTn id="7" dur="1000" fill="hold"/>
                                        <p:tgtEl>
                                          <p:spTgt spid="114"/>
                                        </p:tgtEl>
                                        <p:attrNameLst>
                                          <p:attrName>ppt_w</p:attrName>
                                        </p:attrNameLst>
                                      </p:cBhvr>
                                      <p:tavLst>
                                        <p:tav tm="0">
                                          <p:val>
                                            <p:fltVal val="0"/>
                                          </p:val>
                                        </p:tav>
                                        <p:tav tm="100000">
                                          <p:val>
                                            <p:strVal val="#ppt_w"/>
                                          </p:val>
                                        </p:tav>
                                      </p:tavLst>
                                    </p:anim>
                                    <p:anim calcmode="lin" valueType="num">
                                      <p:cBhvr>
                                        <p:cTn id="8" dur="1000" fill="hold"/>
                                        <p:tgtEl>
                                          <p:spTgt spid="114"/>
                                        </p:tgtEl>
                                        <p:attrNameLst>
                                          <p:attrName>ppt_h</p:attrName>
                                        </p:attrNameLst>
                                      </p:cBhvr>
                                      <p:tavLst>
                                        <p:tav tm="0">
                                          <p:val>
                                            <p:fltVal val="0"/>
                                          </p:val>
                                        </p:tav>
                                        <p:tav tm="100000">
                                          <p:val>
                                            <p:strVal val="#ppt_h"/>
                                          </p:val>
                                        </p:tav>
                                      </p:tavLst>
                                    </p:anim>
                                    <p:anim calcmode="lin" valueType="num">
                                      <p:cBhvr>
                                        <p:cTn id="9" dur="1000" fill="hold"/>
                                        <p:tgtEl>
                                          <p:spTgt spid="114"/>
                                        </p:tgtEl>
                                        <p:attrNameLst>
                                          <p:attrName>style.rotation</p:attrName>
                                        </p:attrNameLst>
                                      </p:cBhvr>
                                      <p:tavLst>
                                        <p:tav tm="0">
                                          <p:val>
                                            <p:fltVal val="90"/>
                                          </p:val>
                                        </p:tav>
                                        <p:tav tm="100000">
                                          <p:val>
                                            <p:fltVal val="0"/>
                                          </p:val>
                                        </p:tav>
                                      </p:tavLst>
                                    </p:anim>
                                    <p:animEffect transition="in" filter="fade">
                                      <p:cBhvr>
                                        <p:cTn id="10" dur="1000"/>
                                        <p:tgtEl>
                                          <p:spTgt spid="114"/>
                                        </p:tgtEl>
                                      </p:cBhvr>
                                    </p:animEffect>
                                  </p:childTnLst>
                                </p:cTn>
                              </p:par>
                              <p:par>
                                <p:cTn id="11" presetID="63" presetClass="path" presetSubtype="0" accel="50000" decel="50000" fill="hold" nodeType="withEffect">
                                  <p:stCondLst>
                                    <p:cond delay="0"/>
                                  </p:stCondLst>
                                  <p:childTnLst>
                                    <p:animMotion origin="layout" path="M 2.91667E-6 -4.44444E-6 L -0.44076 0.05811 " pathEditMode="relative" rAng="0" ptsTypes="AA">
                                      <p:cBhvr>
                                        <p:cTn id="12" dur="1000" spd="-100000" fill="hold"/>
                                        <p:tgtEl>
                                          <p:spTgt spid="114"/>
                                        </p:tgtEl>
                                        <p:attrNameLst>
                                          <p:attrName>ppt_x</p:attrName>
                                          <p:attrName>ppt_y</p:attrName>
                                        </p:attrNameLst>
                                      </p:cBhvr>
                                      <p:rCtr x="-22044" y="28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a:t>File Share Backup Jobs</a:t>
            </a:r>
          </a:p>
        </p:txBody>
      </p:sp>
      <p:grpSp>
        <p:nvGrpSpPr>
          <p:cNvPr id="9" name="Group 8">
            <a:extLst>
              <a:ext uri="{FF2B5EF4-FFF2-40B4-BE49-F238E27FC236}">
                <a16:creationId xmlns:a16="http://schemas.microsoft.com/office/drawing/2014/main" id="{87E90E7F-8D1A-4995-91E1-AF1AF5AAFCF8}"/>
              </a:ext>
            </a:extLst>
          </p:cNvPr>
          <p:cNvGrpSpPr/>
          <p:nvPr/>
        </p:nvGrpSpPr>
        <p:grpSpPr>
          <a:xfrm>
            <a:off x="4133516" y="2763396"/>
            <a:ext cx="1053188" cy="400110"/>
            <a:chOff x="5511356" y="3684528"/>
            <a:chExt cx="1404250" cy="533480"/>
          </a:xfrm>
        </p:grpSpPr>
        <p:pic>
          <p:nvPicPr>
            <p:cNvPr id="67" name="Graphic 66">
              <a:extLst>
                <a:ext uri="{FF2B5EF4-FFF2-40B4-BE49-F238E27FC236}">
                  <a16:creationId xmlns:a16="http://schemas.microsoft.com/office/drawing/2014/main" id="{5A8E9304-2A3E-48DA-888B-0D01E798EF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038" y="3721444"/>
              <a:ext cx="377568" cy="459648"/>
            </a:xfrm>
            <a:prstGeom prst="rect">
              <a:avLst/>
            </a:prstGeom>
          </p:spPr>
        </p:pic>
        <p:sp>
          <p:nvSpPr>
            <p:cNvPr id="68" name="TextBox 67">
              <a:extLst>
                <a:ext uri="{FF2B5EF4-FFF2-40B4-BE49-F238E27FC236}">
                  <a16:creationId xmlns:a16="http://schemas.microsoft.com/office/drawing/2014/main" id="{A87CFF97-A703-4134-A2FF-70EAF089FBFC}"/>
                </a:ext>
              </a:extLst>
            </p:cNvPr>
            <p:cNvSpPr txBox="1"/>
            <p:nvPr/>
          </p:nvSpPr>
          <p:spPr>
            <a:xfrm>
              <a:off x="5511356" y="3684528"/>
              <a:ext cx="1041311"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22" name="Group 21">
            <a:extLst>
              <a:ext uri="{FF2B5EF4-FFF2-40B4-BE49-F238E27FC236}">
                <a16:creationId xmlns:a16="http://schemas.microsoft.com/office/drawing/2014/main" id="{5066A052-4F07-43E1-989F-FB1BE608EABF}"/>
              </a:ext>
            </a:extLst>
          </p:cNvPr>
          <p:cNvGrpSpPr/>
          <p:nvPr/>
        </p:nvGrpSpPr>
        <p:grpSpPr>
          <a:xfrm>
            <a:off x="4679474" y="3958360"/>
            <a:ext cx="731290" cy="697451"/>
            <a:chOff x="6216226" y="5277809"/>
            <a:chExt cx="975052" cy="929934"/>
          </a:xfrm>
        </p:grpSpPr>
        <p:pic>
          <p:nvPicPr>
            <p:cNvPr id="69" name="Graphic 68">
              <a:extLst>
                <a:ext uri="{FF2B5EF4-FFF2-40B4-BE49-F238E27FC236}">
                  <a16:creationId xmlns:a16="http://schemas.microsoft.com/office/drawing/2014/main" id="{17BA25EC-BD97-43FE-BF81-170C3ED36F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73928" y="5277809"/>
              <a:ext cx="459649" cy="459649"/>
            </a:xfrm>
            <a:prstGeom prst="rect">
              <a:avLst/>
            </a:prstGeom>
          </p:spPr>
        </p:pic>
        <p:sp>
          <p:nvSpPr>
            <p:cNvPr id="70" name="TextBox 69">
              <a:extLst>
                <a:ext uri="{FF2B5EF4-FFF2-40B4-BE49-F238E27FC236}">
                  <a16:creationId xmlns:a16="http://schemas.microsoft.com/office/drawing/2014/main" id="{FADB1B43-9433-4546-A005-32EFE7ABDD68}"/>
                </a:ext>
              </a:extLst>
            </p:cNvPr>
            <p:cNvSpPr txBox="1"/>
            <p:nvPr/>
          </p:nvSpPr>
          <p:spPr>
            <a:xfrm>
              <a:off x="6216226" y="5879448"/>
              <a:ext cx="97505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4" name="Straight Arrow Connector 73">
            <a:extLst>
              <a:ext uri="{FF2B5EF4-FFF2-40B4-BE49-F238E27FC236}">
                <a16:creationId xmlns:a16="http://schemas.microsoft.com/office/drawing/2014/main" id="{3FD04E34-2840-427E-8A23-E9C23C352FA0}"/>
              </a:ext>
            </a:extLst>
          </p:cNvPr>
          <p:cNvCxnSpPr>
            <a:cxnSpLocks/>
            <a:stCxn id="67" idx="2"/>
            <a:endCxn id="69" idx="0"/>
          </p:cNvCxnSpPr>
          <p:nvPr/>
        </p:nvCxnSpPr>
        <p:spPr>
          <a:xfrm>
            <a:off x="5045117" y="3135819"/>
            <a:ext cx="1" cy="822538"/>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809587"/>
            <a:ext cx="8364140" cy="738664"/>
          </a:xfrm>
        </p:spPr>
        <p:txBody>
          <a:bodyPr/>
          <a:lstStyle/>
          <a:p>
            <a:pPr marL="385763" indent="-385763">
              <a:buFont typeface="+mj-lt"/>
              <a:buAutoNum type="arabicPeriod"/>
            </a:pPr>
            <a:r>
              <a:rPr lang="en-GB" sz="1200" dirty="0">
                <a:solidFill>
                  <a:srgbClr val="00E296"/>
                </a:solidFill>
              </a:rPr>
              <a:t>File Proxy </a:t>
            </a:r>
            <a:r>
              <a:rPr lang="ko-KR" altLang="en-US" sz="1200" dirty="0"/>
              <a:t>할당</a:t>
            </a:r>
            <a:endParaRPr lang="en-GB" sz="1200" dirty="0"/>
          </a:p>
          <a:p>
            <a:pPr marL="385763" indent="-385763">
              <a:buFont typeface="+mj-lt"/>
              <a:buAutoNum type="arabicPeriod"/>
            </a:pPr>
            <a:r>
              <a:rPr lang="en-GB" altLang="ko-KR" sz="1200" dirty="0">
                <a:solidFill>
                  <a:srgbClr val="00E296"/>
                </a:solidFill>
              </a:rPr>
              <a:t>File Proxy </a:t>
            </a:r>
            <a:r>
              <a:rPr lang="ko-KR" altLang="en-US" sz="1200" dirty="0"/>
              <a:t>는 </a:t>
            </a:r>
            <a:r>
              <a:rPr lang="en-GB" altLang="ko-KR" sz="1200" dirty="0">
                <a:solidFill>
                  <a:srgbClr val="00E296"/>
                </a:solidFill>
              </a:rPr>
              <a:t>File Share </a:t>
            </a:r>
            <a:r>
              <a:rPr lang="ko-KR" altLang="en-US" sz="1200" dirty="0"/>
              <a:t>의 파일 및 폴더를 열거하고</a:t>
            </a:r>
            <a:r>
              <a:rPr lang="en-US" altLang="ko-KR" sz="1200" dirty="0"/>
              <a:t> cyclic redundancy check (CRC) </a:t>
            </a:r>
            <a:r>
              <a:rPr lang="ko-KR" altLang="en-US" sz="1200" dirty="0"/>
              <a:t>값으로 </a:t>
            </a:r>
            <a:r>
              <a:rPr lang="en-US" altLang="ko-KR" sz="1200" dirty="0"/>
              <a:t>File Tree</a:t>
            </a:r>
            <a:r>
              <a:rPr lang="ko-KR" altLang="en-US" sz="1200" dirty="0"/>
              <a:t>를 생성</a:t>
            </a:r>
            <a:endParaRPr lang="en-US" sz="1200" dirty="0"/>
          </a:p>
          <a:p>
            <a:pPr marL="385763" indent="-385763">
              <a:buFont typeface="+mj-lt"/>
              <a:buAutoNum type="arabicPeriod"/>
            </a:pPr>
            <a:r>
              <a:rPr lang="en-GB" sz="2400" dirty="0">
                <a:solidFill>
                  <a:srgbClr val="00E296"/>
                </a:solidFill>
              </a:rPr>
              <a:t>File Proxy </a:t>
            </a:r>
            <a:r>
              <a:rPr lang="ko-KR" altLang="en-US" sz="2400" dirty="0"/>
              <a:t>가 </a:t>
            </a:r>
            <a:r>
              <a:rPr lang="en-US" altLang="ko-KR" sz="2400" dirty="0"/>
              <a:t>File Tree</a:t>
            </a:r>
            <a:r>
              <a:rPr lang="ko-KR" altLang="en-US" sz="2400" dirty="0"/>
              <a:t>를 </a:t>
            </a:r>
            <a:r>
              <a:rPr lang="en-GB" sz="2400" dirty="0">
                <a:solidFill>
                  <a:srgbClr val="00E296"/>
                </a:solidFill>
              </a:rPr>
              <a:t>Cache Repository </a:t>
            </a:r>
            <a:r>
              <a:rPr lang="ko-KR" altLang="en-US" sz="2400" dirty="0"/>
              <a:t>로</a:t>
            </a:r>
            <a:r>
              <a:rPr lang="en-GB" sz="2400" dirty="0"/>
              <a:t> </a:t>
            </a:r>
            <a:r>
              <a:rPr lang="ko-KR" altLang="en-US" sz="2400" dirty="0"/>
              <a:t>전송</a:t>
            </a:r>
            <a:endParaRPr lang="en-GB" sz="2400" dirty="0"/>
          </a:p>
        </p:txBody>
      </p:sp>
      <p:grpSp>
        <p:nvGrpSpPr>
          <p:cNvPr id="28" name="Group 27">
            <a:extLst>
              <a:ext uri="{FF2B5EF4-FFF2-40B4-BE49-F238E27FC236}">
                <a16:creationId xmlns:a16="http://schemas.microsoft.com/office/drawing/2014/main" id="{B9F500DE-636C-4C17-B81C-B525A9351664}"/>
              </a:ext>
            </a:extLst>
          </p:cNvPr>
          <p:cNvGrpSpPr/>
          <p:nvPr/>
        </p:nvGrpSpPr>
        <p:grpSpPr>
          <a:xfrm>
            <a:off x="1407058" y="3559718"/>
            <a:ext cx="1534089" cy="1267562"/>
            <a:chOff x="679053" y="4746289"/>
            <a:chExt cx="2045452" cy="1690082"/>
          </a:xfrm>
        </p:grpSpPr>
        <p:pic>
          <p:nvPicPr>
            <p:cNvPr id="29" name="Graphic 28">
              <a:extLst>
                <a:ext uri="{FF2B5EF4-FFF2-40B4-BE49-F238E27FC236}">
                  <a16:creationId xmlns:a16="http://schemas.microsoft.com/office/drawing/2014/main" id="{F026963F-B64C-4BA7-A63C-254D2D1060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9218" y="5099289"/>
              <a:ext cx="625123" cy="558145"/>
            </a:xfrm>
            <a:prstGeom prst="rect">
              <a:avLst/>
            </a:prstGeom>
          </p:spPr>
        </p:pic>
        <p:sp>
          <p:nvSpPr>
            <p:cNvPr id="30" name="Rectangle 29">
              <a:extLst>
                <a:ext uri="{FF2B5EF4-FFF2-40B4-BE49-F238E27FC236}">
                  <a16:creationId xmlns:a16="http://schemas.microsoft.com/office/drawing/2014/main" id="{D3189BDF-2C78-4099-ADEF-EF5DD8F1C113}"/>
                </a:ext>
              </a:extLst>
            </p:cNvPr>
            <p:cNvSpPr/>
            <p:nvPr/>
          </p:nvSpPr>
          <p:spPr bwMode="auto">
            <a:xfrm>
              <a:off x="679053" y="4746289"/>
              <a:ext cx="2045452" cy="1522689"/>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31" name="Rectangle 30">
              <a:extLst>
                <a:ext uri="{FF2B5EF4-FFF2-40B4-BE49-F238E27FC236}">
                  <a16:creationId xmlns:a16="http://schemas.microsoft.com/office/drawing/2014/main" id="{E8FE18A5-B4B4-4721-87AC-0E527208A370}"/>
                </a:ext>
              </a:extLst>
            </p:cNvPr>
            <p:cNvSpPr/>
            <p:nvPr/>
          </p:nvSpPr>
          <p:spPr>
            <a:xfrm>
              <a:off x="1124944" y="6108076"/>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grpSp>
        <p:nvGrpSpPr>
          <p:cNvPr id="109" name="Group 108">
            <a:extLst>
              <a:ext uri="{FF2B5EF4-FFF2-40B4-BE49-F238E27FC236}">
                <a16:creationId xmlns:a16="http://schemas.microsoft.com/office/drawing/2014/main" id="{F4DAAC3B-F8A1-4FF7-BEFB-EBDEF158DB87}"/>
              </a:ext>
            </a:extLst>
          </p:cNvPr>
          <p:cNvGrpSpPr/>
          <p:nvPr/>
        </p:nvGrpSpPr>
        <p:grpSpPr>
          <a:xfrm>
            <a:off x="5388069" y="2580643"/>
            <a:ext cx="1649832" cy="2369429"/>
            <a:chOff x="34634" y="3225338"/>
            <a:chExt cx="2378555" cy="3415995"/>
          </a:xfrm>
        </p:grpSpPr>
        <p:grpSp>
          <p:nvGrpSpPr>
            <p:cNvPr id="110" name="Group 109">
              <a:extLst>
                <a:ext uri="{FF2B5EF4-FFF2-40B4-BE49-F238E27FC236}">
                  <a16:creationId xmlns:a16="http://schemas.microsoft.com/office/drawing/2014/main" id="{E7A437E7-0D60-45B5-B7B5-888D68EA5735}"/>
                </a:ext>
              </a:extLst>
            </p:cNvPr>
            <p:cNvGrpSpPr/>
            <p:nvPr/>
          </p:nvGrpSpPr>
          <p:grpSpPr>
            <a:xfrm>
              <a:off x="34634" y="3225338"/>
              <a:ext cx="2378555" cy="3415995"/>
              <a:chOff x="347371" y="3140411"/>
              <a:chExt cx="1406374" cy="1958877"/>
            </a:xfrm>
          </p:grpSpPr>
          <p:pic>
            <p:nvPicPr>
              <p:cNvPr id="135" name="Graphic 134">
                <a:extLst>
                  <a:ext uri="{FF2B5EF4-FFF2-40B4-BE49-F238E27FC236}">
                    <a16:creationId xmlns:a16="http://schemas.microsoft.com/office/drawing/2014/main" id="{19A04C58-1523-4A82-9B96-1B39278181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371" y="3140411"/>
                <a:ext cx="1406374" cy="1958877"/>
              </a:xfrm>
              <a:prstGeom prst="rect">
                <a:avLst/>
              </a:prstGeom>
            </p:spPr>
          </p:pic>
          <p:sp>
            <p:nvSpPr>
              <p:cNvPr id="136" name="Rectangle 135">
                <a:extLst>
                  <a:ext uri="{FF2B5EF4-FFF2-40B4-BE49-F238E27FC236}">
                    <a16:creationId xmlns:a16="http://schemas.microsoft.com/office/drawing/2014/main" id="{C956534F-002D-417F-B127-96E7E65EB347}"/>
                  </a:ext>
                </a:extLst>
              </p:cNvPr>
              <p:cNvSpPr/>
              <p:nvPr/>
            </p:nvSpPr>
            <p:spPr bwMode="auto">
              <a:xfrm>
                <a:off x="519248" y="3569616"/>
                <a:ext cx="1159368" cy="1430996"/>
              </a:xfrm>
              <a:prstGeom prst="rect">
                <a:avLst/>
              </a:prstGeom>
              <a:solidFill>
                <a:srgbClr val="003738"/>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788"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111" name="Connector: Elbow 110">
              <a:extLst>
                <a:ext uri="{FF2B5EF4-FFF2-40B4-BE49-F238E27FC236}">
                  <a16:creationId xmlns:a16="http://schemas.microsoft.com/office/drawing/2014/main" id="{C4BF01F7-C244-456D-963E-F3D329A04582}"/>
                </a:ext>
              </a:extLst>
            </p:cNvPr>
            <p:cNvCxnSpPr>
              <a:cxnSpLocks/>
            </p:cNvCxnSpPr>
            <p:nvPr/>
          </p:nvCxnSpPr>
          <p:spPr>
            <a:xfrm rot="5400000">
              <a:off x="919598" y="3785141"/>
              <a:ext cx="466727" cy="377491"/>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E1540C05-1EB1-433F-A5F0-CEB87F571ED5}"/>
                </a:ext>
              </a:extLst>
            </p:cNvPr>
            <p:cNvCxnSpPr>
              <a:stCxn id="113" idx="4"/>
              <a:endCxn id="124" idx="0"/>
            </p:cNvCxnSpPr>
            <p:nvPr/>
          </p:nvCxnSpPr>
          <p:spPr>
            <a:xfrm rot="16200000" flipH="1">
              <a:off x="1297541" y="3783118"/>
              <a:ext cx="465578" cy="378990"/>
            </a:xfrm>
            <a:prstGeom prst="bentConnector3">
              <a:avLst>
                <a:gd name="adj1" fmla="val 51023"/>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1F31D4E6-0169-41F0-A394-466EEB449CD8}"/>
                </a:ext>
              </a:extLst>
            </p:cNvPr>
            <p:cNvSpPr/>
            <p:nvPr/>
          </p:nvSpPr>
          <p:spPr>
            <a:xfrm>
              <a:off x="1166133" y="3390421"/>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4" name="Oval 113">
              <a:extLst>
                <a:ext uri="{FF2B5EF4-FFF2-40B4-BE49-F238E27FC236}">
                  <a16:creationId xmlns:a16="http://schemas.microsoft.com/office/drawing/2014/main" id="{F8EC1B1F-15A0-4B52-9B57-8983884D4859}"/>
                </a:ext>
              </a:extLst>
            </p:cNvPr>
            <p:cNvSpPr/>
            <p:nvPr/>
          </p:nvSpPr>
          <p:spPr>
            <a:xfrm>
              <a:off x="789336" y="4205402"/>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5" name="Freeform: Shape 114">
              <a:extLst>
                <a:ext uri="{FF2B5EF4-FFF2-40B4-BE49-F238E27FC236}">
                  <a16:creationId xmlns:a16="http://schemas.microsoft.com/office/drawing/2014/main" id="{409799F4-6766-4429-816A-740734ED21A8}"/>
                </a:ext>
              </a:extLst>
            </p:cNvPr>
            <p:cNvSpPr/>
            <p:nvPr/>
          </p:nvSpPr>
          <p:spPr>
            <a:xfrm>
              <a:off x="439932" y="4563817"/>
              <a:ext cx="524106" cy="15613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1</a:t>
              </a:r>
            </a:p>
          </p:txBody>
        </p:sp>
        <p:sp>
          <p:nvSpPr>
            <p:cNvPr id="116" name="Oval 115">
              <a:extLst>
                <a:ext uri="{FF2B5EF4-FFF2-40B4-BE49-F238E27FC236}">
                  <a16:creationId xmlns:a16="http://schemas.microsoft.com/office/drawing/2014/main" id="{1225FBFD-B6C0-485B-BE6D-D103C0B1B022}"/>
                </a:ext>
              </a:extLst>
            </p:cNvPr>
            <p:cNvSpPr/>
            <p:nvPr/>
          </p:nvSpPr>
          <p:spPr>
            <a:xfrm>
              <a:off x="579658" y="5115120"/>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7" name="Freeform: Shape 116">
              <a:extLst>
                <a:ext uri="{FF2B5EF4-FFF2-40B4-BE49-F238E27FC236}">
                  <a16:creationId xmlns:a16="http://schemas.microsoft.com/office/drawing/2014/main" id="{3A9660FC-6A77-4E5F-9DE8-6ACC9E074567}"/>
                </a:ext>
              </a:extLst>
            </p:cNvPr>
            <p:cNvSpPr/>
            <p:nvPr/>
          </p:nvSpPr>
          <p:spPr>
            <a:xfrm>
              <a:off x="222929" y="5459090"/>
              <a:ext cx="524106" cy="195216"/>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3</a:t>
              </a:r>
            </a:p>
          </p:txBody>
        </p:sp>
        <p:sp>
          <p:nvSpPr>
            <p:cNvPr id="118" name="Oval 117">
              <a:extLst>
                <a:ext uri="{FF2B5EF4-FFF2-40B4-BE49-F238E27FC236}">
                  <a16:creationId xmlns:a16="http://schemas.microsoft.com/office/drawing/2014/main" id="{ABC6B19C-DADE-440A-A1E1-692AC3454D07}"/>
                </a:ext>
              </a:extLst>
            </p:cNvPr>
            <p:cNvSpPr/>
            <p:nvPr/>
          </p:nvSpPr>
          <p:spPr>
            <a:xfrm>
              <a:off x="317319" y="5981059"/>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9" name="Freeform: Shape 118">
              <a:extLst>
                <a:ext uri="{FF2B5EF4-FFF2-40B4-BE49-F238E27FC236}">
                  <a16:creationId xmlns:a16="http://schemas.microsoft.com/office/drawing/2014/main" id="{21CF65DA-8908-4835-A5FF-E7A81DCEBAE2}"/>
                </a:ext>
              </a:extLst>
            </p:cNvPr>
            <p:cNvSpPr/>
            <p:nvPr/>
          </p:nvSpPr>
          <p:spPr>
            <a:xfrm>
              <a:off x="217987" y="6238836"/>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C</a:t>
              </a:r>
            </a:p>
          </p:txBody>
        </p:sp>
        <p:sp>
          <p:nvSpPr>
            <p:cNvPr id="120" name="Oval 119">
              <a:extLst>
                <a:ext uri="{FF2B5EF4-FFF2-40B4-BE49-F238E27FC236}">
                  <a16:creationId xmlns:a16="http://schemas.microsoft.com/office/drawing/2014/main" id="{2DD48B51-660F-4B66-9AF2-815721EECD2C}"/>
                </a:ext>
              </a:extLst>
            </p:cNvPr>
            <p:cNvSpPr/>
            <p:nvPr/>
          </p:nvSpPr>
          <p:spPr>
            <a:xfrm>
              <a:off x="844456" y="5976287"/>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1" name="Freeform: Shape 120">
              <a:extLst>
                <a:ext uri="{FF2B5EF4-FFF2-40B4-BE49-F238E27FC236}">
                  <a16:creationId xmlns:a16="http://schemas.microsoft.com/office/drawing/2014/main" id="{28FB2BF8-E5B2-4796-A8C9-233478922D48}"/>
                </a:ext>
              </a:extLst>
            </p:cNvPr>
            <p:cNvSpPr/>
            <p:nvPr/>
          </p:nvSpPr>
          <p:spPr>
            <a:xfrm>
              <a:off x="761434" y="6234064"/>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D</a:t>
              </a:r>
            </a:p>
          </p:txBody>
        </p:sp>
        <p:sp>
          <p:nvSpPr>
            <p:cNvPr id="122" name="Oval 121">
              <a:extLst>
                <a:ext uri="{FF2B5EF4-FFF2-40B4-BE49-F238E27FC236}">
                  <a16:creationId xmlns:a16="http://schemas.microsoft.com/office/drawing/2014/main" id="{EF75A9D5-AF39-4FE5-BE9D-2C5F22F14824}"/>
                </a:ext>
              </a:extLst>
            </p:cNvPr>
            <p:cNvSpPr/>
            <p:nvPr/>
          </p:nvSpPr>
          <p:spPr>
            <a:xfrm>
              <a:off x="1121728" y="5117375"/>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3" name="Freeform: Shape 122">
              <a:extLst>
                <a:ext uri="{FF2B5EF4-FFF2-40B4-BE49-F238E27FC236}">
                  <a16:creationId xmlns:a16="http://schemas.microsoft.com/office/drawing/2014/main" id="{BA34BB23-162D-41E2-A2DE-707B6D0EB484}"/>
                </a:ext>
              </a:extLst>
            </p:cNvPr>
            <p:cNvSpPr/>
            <p:nvPr/>
          </p:nvSpPr>
          <p:spPr>
            <a:xfrm>
              <a:off x="1049839" y="5381997"/>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A</a:t>
              </a:r>
            </a:p>
          </p:txBody>
        </p:sp>
        <p:sp>
          <p:nvSpPr>
            <p:cNvPr id="124" name="Oval 123">
              <a:extLst>
                <a:ext uri="{FF2B5EF4-FFF2-40B4-BE49-F238E27FC236}">
                  <a16:creationId xmlns:a16="http://schemas.microsoft.com/office/drawing/2014/main" id="{9F7E937E-F081-46BB-9FC1-0E3404780293}"/>
                </a:ext>
              </a:extLst>
            </p:cNvPr>
            <p:cNvSpPr/>
            <p:nvPr/>
          </p:nvSpPr>
          <p:spPr>
            <a:xfrm>
              <a:off x="1545123" y="4205402"/>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5" name="Oval 124">
              <a:extLst>
                <a:ext uri="{FF2B5EF4-FFF2-40B4-BE49-F238E27FC236}">
                  <a16:creationId xmlns:a16="http://schemas.microsoft.com/office/drawing/2014/main" id="{6028A20A-F448-4451-BFF9-342C77D9E19F}"/>
                </a:ext>
              </a:extLst>
            </p:cNvPr>
            <p:cNvSpPr/>
            <p:nvPr/>
          </p:nvSpPr>
          <p:spPr>
            <a:xfrm>
              <a:off x="1841768" y="5117375"/>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6" name="Freeform: Shape 125">
              <a:extLst>
                <a:ext uri="{FF2B5EF4-FFF2-40B4-BE49-F238E27FC236}">
                  <a16:creationId xmlns:a16="http://schemas.microsoft.com/office/drawing/2014/main" id="{0AAD5DE2-3C20-4146-99FD-23EA50868042}"/>
                </a:ext>
              </a:extLst>
            </p:cNvPr>
            <p:cNvSpPr/>
            <p:nvPr/>
          </p:nvSpPr>
          <p:spPr>
            <a:xfrm>
              <a:off x="1753339" y="5381997"/>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B</a:t>
              </a:r>
            </a:p>
          </p:txBody>
        </p:sp>
        <p:sp>
          <p:nvSpPr>
            <p:cNvPr id="127" name="Rectangle 126">
              <a:extLst>
                <a:ext uri="{FF2B5EF4-FFF2-40B4-BE49-F238E27FC236}">
                  <a16:creationId xmlns:a16="http://schemas.microsoft.com/office/drawing/2014/main" id="{52157EAB-B166-4F45-B2EE-D5E0F95D9B09}"/>
                </a:ext>
              </a:extLst>
            </p:cNvPr>
            <p:cNvSpPr/>
            <p:nvPr/>
          </p:nvSpPr>
          <p:spPr>
            <a:xfrm>
              <a:off x="1257259" y="6142835"/>
              <a:ext cx="983158" cy="30792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788" b="1" i="0" u="none" strike="noStrike" kern="0" cap="none" spc="0" normalizeH="0" baseline="0" noProof="0">
                  <a:ln>
                    <a:noFill/>
                  </a:ln>
                  <a:solidFill>
                    <a:srgbClr val="FFFFFF"/>
                  </a:solidFill>
                  <a:effectLst/>
                  <a:uLnTx/>
                  <a:uFillTx/>
                  <a:latin typeface="Tahoma"/>
                  <a:ea typeface="+mn-ea"/>
                  <a:cs typeface="+mn-cs"/>
                </a:rPr>
                <a:t>File Tree</a:t>
              </a:r>
            </a:p>
          </p:txBody>
        </p:sp>
        <p:cxnSp>
          <p:nvCxnSpPr>
            <p:cNvPr id="128" name="Connector: Elbow 127">
              <a:extLst>
                <a:ext uri="{FF2B5EF4-FFF2-40B4-BE49-F238E27FC236}">
                  <a16:creationId xmlns:a16="http://schemas.microsoft.com/office/drawing/2014/main" id="{059EBFAC-690E-422A-8A7D-6BFB52E42DAE}"/>
                </a:ext>
              </a:extLst>
            </p:cNvPr>
            <p:cNvCxnSpPr>
              <a:cxnSpLocks/>
              <a:stCxn id="124" idx="4"/>
              <a:endCxn id="125" idx="0"/>
            </p:cNvCxnSpPr>
            <p:nvPr/>
          </p:nvCxnSpPr>
          <p:spPr>
            <a:xfrm rot="16200000" flipH="1">
              <a:off x="1586862" y="4687767"/>
              <a:ext cx="562570" cy="296645"/>
            </a:xfrm>
            <a:prstGeom prst="bentConnector3">
              <a:avLst>
                <a:gd name="adj1" fmla="val 51693"/>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45AC28C-A20F-411E-8391-523742DCAB34}"/>
                </a:ext>
              </a:extLst>
            </p:cNvPr>
            <p:cNvSpPr/>
            <p:nvPr/>
          </p:nvSpPr>
          <p:spPr>
            <a:xfrm>
              <a:off x="1730480" y="4553107"/>
              <a:ext cx="524106" cy="175401"/>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2</a:t>
              </a:r>
            </a:p>
          </p:txBody>
        </p:sp>
        <p:cxnSp>
          <p:nvCxnSpPr>
            <p:cNvPr id="130" name="Connector: Elbow 129">
              <a:extLst>
                <a:ext uri="{FF2B5EF4-FFF2-40B4-BE49-F238E27FC236}">
                  <a16:creationId xmlns:a16="http://schemas.microsoft.com/office/drawing/2014/main" id="{D859D498-D702-445B-96F2-C20350DF0F79}"/>
                </a:ext>
              </a:extLst>
            </p:cNvPr>
            <p:cNvCxnSpPr>
              <a:cxnSpLocks/>
              <a:endCxn id="122" idx="0"/>
            </p:cNvCxnSpPr>
            <p:nvPr/>
          </p:nvCxnSpPr>
          <p:spPr>
            <a:xfrm rot="16200000" flipH="1">
              <a:off x="848726" y="4669671"/>
              <a:ext cx="563192" cy="332215"/>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703C143-1408-46E6-902E-FEEBB62D6457}"/>
                </a:ext>
              </a:extLst>
            </p:cNvPr>
            <p:cNvCxnSpPr>
              <a:cxnSpLocks/>
            </p:cNvCxnSpPr>
            <p:nvPr/>
          </p:nvCxnSpPr>
          <p:spPr>
            <a:xfrm rot="5400000">
              <a:off x="577876" y="4731036"/>
              <a:ext cx="563192" cy="209487"/>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806AFD90-E509-430D-A70A-71E273008359}"/>
                </a:ext>
              </a:extLst>
            </p:cNvPr>
            <p:cNvCxnSpPr>
              <a:cxnSpLocks/>
            </p:cNvCxnSpPr>
            <p:nvPr/>
          </p:nvCxnSpPr>
          <p:spPr>
            <a:xfrm rot="16200000" flipH="1">
              <a:off x="631309" y="5587727"/>
              <a:ext cx="513826" cy="266988"/>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B642541C-D3CD-40B5-A0FE-EAFF1CCC590F}"/>
                </a:ext>
              </a:extLst>
            </p:cNvPr>
            <p:cNvCxnSpPr>
              <a:cxnSpLocks/>
              <a:endCxn id="118" idx="0"/>
            </p:cNvCxnSpPr>
            <p:nvPr/>
          </p:nvCxnSpPr>
          <p:spPr>
            <a:xfrm rot="5400000">
              <a:off x="365000" y="5591330"/>
              <a:ext cx="516751" cy="262707"/>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7192C33B-438D-4559-A1EA-32D26249A89A}"/>
                </a:ext>
              </a:extLst>
            </p:cNvPr>
            <p:cNvSpPr txBox="1"/>
            <p:nvPr/>
          </p:nvSpPr>
          <p:spPr>
            <a:xfrm>
              <a:off x="652134" y="3331551"/>
              <a:ext cx="633689" cy="482730"/>
            </a:xfrm>
            <a:prstGeom prst="rect">
              <a:avLst/>
            </a:prstGeom>
          </p:spPr>
          <p:txBody>
            <a:bodyPr wrap="non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srgbClr val="FFFFFF"/>
                  </a:solidFill>
                  <a:effectLst/>
                  <a:uLnTx/>
                  <a:uFillTx/>
                  <a:latin typeface="Tahoma"/>
                  <a:ea typeface="+mn-ea"/>
                  <a:cs typeface="+mn-cs"/>
                </a:rPr>
                <a:t>File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srgbClr val="FFFFFF"/>
                  </a:solidFill>
                  <a:effectLst/>
                  <a:uLnTx/>
                  <a:uFillTx/>
                  <a:latin typeface="Tahoma"/>
                  <a:ea typeface="+mn-ea"/>
                  <a:cs typeface="+mn-cs"/>
                </a:rPr>
                <a:t>Share</a:t>
              </a:r>
              <a:endParaRPr kumimoji="0" lang="en-AU" sz="788" b="0" i="0" u="none" strike="noStrike" kern="1200" cap="none" spc="0" normalizeH="0" baseline="0" noProof="0">
                <a:ln>
                  <a:noFill/>
                </a:ln>
                <a:solidFill>
                  <a:srgbClr val="FFFFFF"/>
                </a:solidFill>
                <a:effectLst/>
                <a:uLnTx/>
                <a:uFillTx/>
                <a:latin typeface="Tahoma"/>
                <a:ea typeface="+mn-ea"/>
                <a:cs typeface="+mn-cs"/>
              </a:endParaRPr>
            </a:p>
          </p:txBody>
        </p:sp>
      </p:grpSp>
    </p:spTree>
    <p:extLst>
      <p:ext uri="{BB962C8B-B14F-4D97-AF65-F5344CB8AC3E}">
        <p14:creationId xmlns:p14="http://schemas.microsoft.com/office/powerpoint/2010/main" val="3361297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wipe(down)">
                                      <p:cBhvr>
                                        <p:cTn id="14" dur="500"/>
                                        <p:tgtEl>
                                          <p:spTgt spid="74"/>
                                        </p:tgtEl>
                                      </p:cBhvr>
                                    </p:animEffect>
                                  </p:childTnLst>
                                </p:cTn>
                              </p:par>
                            </p:childTnLst>
                          </p:cTn>
                        </p:par>
                        <p:par>
                          <p:cTn id="15" fill="hold">
                            <p:stCondLst>
                              <p:cond delay="1500"/>
                            </p:stCondLst>
                            <p:childTnLst>
                              <p:par>
                                <p:cTn id="16" presetID="64" presetClass="path" presetSubtype="0" accel="50000" decel="50000" fill="hold" nodeType="afterEffect">
                                  <p:stCondLst>
                                    <p:cond delay="0"/>
                                  </p:stCondLst>
                                  <p:childTnLst>
                                    <p:animMotion origin="layout" path="M 2.91667E-6 -4.44444E-6 L 2.91667E-6 -0.12222 " pathEditMode="relative" rAng="0" ptsTypes="AA">
                                      <p:cBhvr>
                                        <p:cTn id="17" dur="2000" fill="hold"/>
                                        <p:tgtEl>
                                          <p:spTgt spid="109"/>
                                        </p:tgtEl>
                                        <p:attrNameLst>
                                          <p:attrName>ppt_x</p:attrName>
                                          <p:attrName>ppt_y</p:attrName>
                                        </p:attrNameLst>
                                      </p:cBhvr>
                                      <p:rCtr x="0" y="-6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a:t>File Share Backup Jobs</a:t>
            </a:r>
          </a:p>
        </p:txBody>
      </p:sp>
      <p:grpSp>
        <p:nvGrpSpPr>
          <p:cNvPr id="22" name="Group 21">
            <a:extLst>
              <a:ext uri="{FF2B5EF4-FFF2-40B4-BE49-F238E27FC236}">
                <a16:creationId xmlns:a16="http://schemas.microsoft.com/office/drawing/2014/main" id="{5066A052-4F07-43E1-989F-FB1BE608EABF}"/>
              </a:ext>
            </a:extLst>
          </p:cNvPr>
          <p:cNvGrpSpPr/>
          <p:nvPr/>
        </p:nvGrpSpPr>
        <p:grpSpPr>
          <a:xfrm>
            <a:off x="4662171" y="3958360"/>
            <a:ext cx="731290" cy="697451"/>
            <a:chOff x="6216226" y="5277809"/>
            <a:chExt cx="975052" cy="929934"/>
          </a:xfrm>
        </p:grpSpPr>
        <p:pic>
          <p:nvPicPr>
            <p:cNvPr id="69" name="Graphic 68">
              <a:extLst>
                <a:ext uri="{FF2B5EF4-FFF2-40B4-BE49-F238E27FC236}">
                  <a16:creationId xmlns:a16="http://schemas.microsoft.com/office/drawing/2014/main" id="{17BA25EC-BD97-43FE-BF81-170C3ED36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3928" y="5277809"/>
              <a:ext cx="459649" cy="459649"/>
            </a:xfrm>
            <a:prstGeom prst="rect">
              <a:avLst/>
            </a:prstGeom>
          </p:spPr>
        </p:pic>
        <p:sp>
          <p:nvSpPr>
            <p:cNvPr id="70" name="TextBox 69">
              <a:extLst>
                <a:ext uri="{FF2B5EF4-FFF2-40B4-BE49-F238E27FC236}">
                  <a16:creationId xmlns:a16="http://schemas.microsoft.com/office/drawing/2014/main" id="{FADB1B43-9433-4546-A005-32EFE7ABDD68}"/>
                </a:ext>
              </a:extLst>
            </p:cNvPr>
            <p:cNvSpPr txBox="1"/>
            <p:nvPr/>
          </p:nvSpPr>
          <p:spPr>
            <a:xfrm>
              <a:off x="6216226" y="5879448"/>
              <a:ext cx="97505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809587"/>
            <a:ext cx="8364140" cy="923330"/>
          </a:xfrm>
        </p:spPr>
        <p:txBody>
          <a:bodyPr/>
          <a:lstStyle/>
          <a:p>
            <a:pPr marL="385763" indent="-385763">
              <a:buFont typeface="+mj-lt"/>
              <a:buAutoNum type="arabicPeriod"/>
            </a:pPr>
            <a:r>
              <a:rPr lang="en-GB" altLang="ko-KR" sz="1200" dirty="0">
                <a:solidFill>
                  <a:srgbClr val="00E296"/>
                </a:solidFill>
              </a:rPr>
              <a:t>File Proxy </a:t>
            </a:r>
            <a:r>
              <a:rPr lang="ko-KR" altLang="en-US" sz="1200" dirty="0"/>
              <a:t>할당</a:t>
            </a:r>
            <a:endParaRPr lang="en-GB" altLang="ko-KR" sz="1200" dirty="0"/>
          </a:p>
          <a:p>
            <a:pPr marL="385763" indent="-385763">
              <a:buFont typeface="+mj-lt"/>
              <a:buAutoNum type="arabicPeriod"/>
            </a:pPr>
            <a:r>
              <a:rPr lang="en-GB" altLang="ko-KR" sz="1200" dirty="0">
                <a:solidFill>
                  <a:srgbClr val="00E296"/>
                </a:solidFill>
              </a:rPr>
              <a:t>File Proxy </a:t>
            </a:r>
            <a:r>
              <a:rPr lang="ko-KR" altLang="en-US" sz="1200" dirty="0"/>
              <a:t>는 </a:t>
            </a:r>
            <a:r>
              <a:rPr lang="en-GB" altLang="ko-KR" sz="1200" dirty="0">
                <a:solidFill>
                  <a:srgbClr val="00E296"/>
                </a:solidFill>
              </a:rPr>
              <a:t>File Share </a:t>
            </a:r>
            <a:r>
              <a:rPr lang="ko-KR" altLang="en-US" sz="1200" dirty="0"/>
              <a:t>의 파일 및 폴더를 열거하고</a:t>
            </a:r>
            <a:r>
              <a:rPr lang="en-US" altLang="ko-KR" sz="1200" dirty="0"/>
              <a:t> cyclic redundancy check (CRC) </a:t>
            </a:r>
            <a:r>
              <a:rPr lang="ko-KR" altLang="en-US" sz="1200" dirty="0"/>
              <a:t>값으로 </a:t>
            </a:r>
            <a:r>
              <a:rPr lang="en-US" altLang="ko-KR" sz="1200" dirty="0"/>
              <a:t>File Tree</a:t>
            </a:r>
            <a:r>
              <a:rPr lang="ko-KR" altLang="en-US" sz="1200" dirty="0"/>
              <a:t>를 생성</a:t>
            </a:r>
            <a:endParaRPr lang="en-US" altLang="ko-KR" sz="1200" dirty="0"/>
          </a:p>
          <a:p>
            <a:pPr marL="385763" indent="-385763">
              <a:buFont typeface="+mj-lt"/>
              <a:buAutoNum type="arabicPeriod"/>
            </a:pPr>
            <a:r>
              <a:rPr lang="en-GB" altLang="ko-KR" sz="1200" dirty="0">
                <a:solidFill>
                  <a:srgbClr val="00E296"/>
                </a:solidFill>
              </a:rPr>
              <a:t>File Proxy </a:t>
            </a:r>
            <a:r>
              <a:rPr lang="ko-KR" altLang="en-US" sz="1200" dirty="0"/>
              <a:t>가 </a:t>
            </a:r>
            <a:r>
              <a:rPr lang="en-US" altLang="ko-KR" sz="1200" dirty="0"/>
              <a:t>File Tree</a:t>
            </a:r>
            <a:r>
              <a:rPr lang="ko-KR" altLang="en-US" sz="1200" dirty="0"/>
              <a:t>를 </a:t>
            </a:r>
            <a:r>
              <a:rPr lang="en-GB" altLang="ko-KR" sz="1200" dirty="0">
                <a:solidFill>
                  <a:srgbClr val="00E296"/>
                </a:solidFill>
              </a:rPr>
              <a:t>Cache Repository </a:t>
            </a:r>
            <a:r>
              <a:rPr lang="ko-KR" altLang="en-US" sz="1200" dirty="0"/>
              <a:t>로</a:t>
            </a:r>
            <a:r>
              <a:rPr lang="en-GB" altLang="ko-KR" sz="1200" dirty="0"/>
              <a:t> </a:t>
            </a:r>
            <a:r>
              <a:rPr lang="ko-KR" altLang="en-US" sz="1200" dirty="0"/>
              <a:t>전송</a:t>
            </a:r>
            <a:endParaRPr lang="en-GB" sz="1200" dirty="0">
              <a:solidFill>
                <a:srgbClr val="00E296"/>
              </a:solidFill>
            </a:endParaRPr>
          </a:p>
          <a:p>
            <a:pPr marL="385763" indent="-385763">
              <a:buFont typeface="+mj-lt"/>
              <a:buAutoNum type="arabicPeriod"/>
            </a:pPr>
            <a:r>
              <a:rPr lang="en-GB" sz="2400" dirty="0">
                <a:solidFill>
                  <a:srgbClr val="00E296"/>
                </a:solidFill>
              </a:rPr>
              <a:t>Cache Repository </a:t>
            </a:r>
            <a:r>
              <a:rPr lang="ko-KR" altLang="en-US" sz="2400" dirty="0"/>
              <a:t>가</a:t>
            </a:r>
            <a:r>
              <a:rPr lang="en-GB" sz="2400" dirty="0"/>
              <a:t> File </a:t>
            </a:r>
            <a:r>
              <a:rPr lang="en-US" sz="2400" dirty="0"/>
              <a:t>T</a:t>
            </a:r>
            <a:r>
              <a:rPr lang="en-GB" sz="2400" dirty="0" err="1"/>
              <a:t>ree</a:t>
            </a:r>
            <a:r>
              <a:rPr lang="ko-KR" altLang="en-US" sz="2400" dirty="0"/>
              <a:t>를 저장</a:t>
            </a:r>
            <a:endParaRPr lang="en-GB" sz="2400" dirty="0"/>
          </a:p>
        </p:txBody>
      </p:sp>
      <p:grpSp>
        <p:nvGrpSpPr>
          <p:cNvPr id="27" name="Group 26">
            <a:extLst>
              <a:ext uri="{FF2B5EF4-FFF2-40B4-BE49-F238E27FC236}">
                <a16:creationId xmlns:a16="http://schemas.microsoft.com/office/drawing/2014/main" id="{F2AA1BB3-7748-48B7-8149-9A0844FACB14}"/>
              </a:ext>
            </a:extLst>
          </p:cNvPr>
          <p:cNvGrpSpPr/>
          <p:nvPr/>
        </p:nvGrpSpPr>
        <p:grpSpPr>
          <a:xfrm>
            <a:off x="1407058" y="3559718"/>
            <a:ext cx="1534089" cy="1267562"/>
            <a:chOff x="679053" y="4746289"/>
            <a:chExt cx="2045452" cy="1690082"/>
          </a:xfrm>
        </p:grpSpPr>
        <p:pic>
          <p:nvPicPr>
            <p:cNvPr id="28" name="Graphic 27">
              <a:extLst>
                <a:ext uri="{FF2B5EF4-FFF2-40B4-BE49-F238E27FC236}">
                  <a16:creationId xmlns:a16="http://schemas.microsoft.com/office/drawing/2014/main" id="{A6CD40C1-4DDD-433E-B71C-1A9D147AD8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9218" y="5099289"/>
              <a:ext cx="625123" cy="558145"/>
            </a:xfrm>
            <a:prstGeom prst="rect">
              <a:avLst/>
            </a:prstGeom>
          </p:spPr>
        </p:pic>
        <p:sp>
          <p:nvSpPr>
            <p:cNvPr id="29" name="Rectangle 28">
              <a:extLst>
                <a:ext uri="{FF2B5EF4-FFF2-40B4-BE49-F238E27FC236}">
                  <a16:creationId xmlns:a16="http://schemas.microsoft.com/office/drawing/2014/main" id="{6FCFEC16-8509-4BDF-AEE8-C5D52745B2D7}"/>
                </a:ext>
              </a:extLst>
            </p:cNvPr>
            <p:cNvSpPr/>
            <p:nvPr/>
          </p:nvSpPr>
          <p:spPr bwMode="auto">
            <a:xfrm>
              <a:off x="679053" y="4746289"/>
              <a:ext cx="2045452" cy="1522689"/>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30" name="Rectangle 29">
              <a:extLst>
                <a:ext uri="{FF2B5EF4-FFF2-40B4-BE49-F238E27FC236}">
                  <a16:creationId xmlns:a16="http://schemas.microsoft.com/office/drawing/2014/main" id="{6E3E7CD8-75D2-4F9D-9E9B-1574D2907150}"/>
                </a:ext>
              </a:extLst>
            </p:cNvPr>
            <p:cNvSpPr/>
            <p:nvPr/>
          </p:nvSpPr>
          <p:spPr>
            <a:xfrm>
              <a:off x="1124944" y="6108076"/>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grpSp>
        <p:nvGrpSpPr>
          <p:cNvPr id="63" name="Group 62">
            <a:extLst>
              <a:ext uri="{FF2B5EF4-FFF2-40B4-BE49-F238E27FC236}">
                <a16:creationId xmlns:a16="http://schemas.microsoft.com/office/drawing/2014/main" id="{CEE962AD-7ECF-44E1-B77D-7453E5CFE181}"/>
              </a:ext>
            </a:extLst>
          </p:cNvPr>
          <p:cNvGrpSpPr/>
          <p:nvPr/>
        </p:nvGrpSpPr>
        <p:grpSpPr>
          <a:xfrm>
            <a:off x="4133516" y="2763396"/>
            <a:ext cx="1053188" cy="400110"/>
            <a:chOff x="5511356" y="3684528"/>
            <a:chExt cx="1404250" cy="533480"/>
          </a:xfrm>
        </p:grpSpPr>
        <p:pic>
          <p:nvPicPr>
            <p:cNvPr id="65" name="Graphic 64">
              <a:extLst>
                <a:ext uri="{FF2B5EF4-FFF2-40B4-BE49-F238E27FC236}">
                  <a16:creationId xmlns:a16="http://schemas.microsoft.com/office/drawing/2014/main" id="{9AAC4366-4EF8-44A5-80D4-174115A6D3F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8038" y="3721444"/>
              <a:ext cx="377568" cy="459648"/>
            </a:xfrm>
            <a:prstGeom prst="rect">
              <a:avLst/>
            </a:prstGeom>
          </p:spPr>
        </p:pic>
        <p:sp>
          <p:nvSpPr>
            <p:cNvPr id="72" name="TextBox 71">
              <a:extLst>
                <a:ext uri="{FF2B5EF4-FFF2-40B4-BE49-F238E27FC236}">
                  <a16:creationId xmlns:a16="http://schemas.microsoft.com/office/drawing/2014/main" id="{E447C2CC-B1EA-4EB3-A9FA-5D2F6F87A69D}"/>
                </a:ext>
              </a:extLst>
            </p:cNvPr>
            <p:cNvSpPr txBox="1"/>
            <p:nvPr/>
          </p:nvSpPr>
          <p:spPr>
            <a:xfrm>
              <a:off x="5511356" y="3684528"/>
              <a:ext cx="1041311"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3" name="Straight Arrow Connector 72">
            <a:extLst>
              <a:ext uri="{FF2B5EF4-FFF2-40B4-BE49-F238E27FC236}">
                <a16:creationId xmlns:a16="http://schemas.microsoft.com/office/drawing/2014/main" id="{D442D29F-24FC-4CCA-8790-1F06F5BEF7C0}"/>
              </a:ext>
            </a:extLst>
          </p:cNvPr>
          <p:cNvCxnSpPr>
            <a:cxnSpLocks/>
            <a:stCxn id="65" idx="2"/>
          </p:cNvCxnSpPr>
          <p:nvPr/>
        </p:nvCxnSpPr>
        <p:spPr>
          <a:xfrm>
            <a:off x="5045117" y="3135819"/>
            <a:ext cx="1" cy="822538"/>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DA998E8B-9C2F-4B7F-9A96-6BBB049300F9}"/>
              </a:ext>
            </a:extLst>
          </p:cNvPr>
          <p:cNvGrpSpPr/>
          <p:nvPr/>
        </p:nvGrpSpPr>
        <p:grpSpPr>
          <a:xfrm>
            <a:off x="5388069" y="1968584"/>
            <a:ext cx="1649832" cy="2369429"/>
            <a:chOff x="34634" y="3225338"/>
            <a:chExt cx="2378555" cy="3415995"/>
          </a:xfrm>
        </p:grpSpPr>
        <p:grpSp>
          <p:nvGrpSpPr>
            <p:cNvPr id="113" name="Group 112">
              <a:extLst>
                <a:ext uri="{FF2B5EF4-FFF2-40B4-BE49-F238E27FC236}">
                  <a16:creationId xmlns:a16="http://schemas.microsoft.com/office/drawing/2014/main" id="{19A4F381-6332-4E37-8115-E617F4B5BFB5}"/>
                </a:ext>
              </a:extLst>
            </p:cNvPr>
            <p:cNvGrpSpPr/>
            <p:nvPr/>
          </p:nvGrpSpPr>
          <p:grpSpPr>
            <a:xfrm>
              <a:off x="34634" y="3225338"/>
              <a:ext cx="2378555" cy="3415995"/>
              <a:chOff x="347371" y="3140411"/>
              <a:chExt cx="1406374" cy="1958877"/>
            </a:xfrm>
          </p:grpSpPr>
          <p:pic>
            <p:nvPicPr>
              <p:cNvPr id="138" name="Graphic 137">
                <a:extLst>
                  <a:ext uri="{FF2B5EF4-FFF2-40B4-BE49-F238E27FC236}">
                    <a16:creationId xmlns:a16="http://schemas.microsoft.com/office/drawing/2014/main" id="{AA37923D-F368-4F0E-85F1-C9E1D8A813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7371" y="3140411"/>
                <a:ext cx="1406374" cy="1958877"/>
              </a:xfrm>
              <a:prstGeom prst="rect">
                <a:avLst/>
              </a:prstGeom>
            </p:spPr>
          </p:pic>
          <p:sp>
            <p:nvSpPr>
              <p:cNvPr id="139" name="Rectangle 138">
                <a:extLst>
                  <a:ext uri="{FF2B5EF4-FFF2-40B4-BE49-F238E27FC236}">
                    <a16:creationId xmlns:a16="http://schemas.microsoft.com/office/drawing/2014/main" id="{02A02B36-A768-43F1-BC1A-8C6CB42FFB1B}"/>
                  </a:ext>
                </a:extLst>
              </p:cNvPr>
              <p:cNvSpPr/>
              <p:nvPr/>
            </p:nvSpPr>
            <p:spPr bwMode="auto">
              <a:xfrm>
                <a:off x="519248" y="3569616"/>
                <a:ext cx="1159368" cy="1430996"/>
              </a:xfrm>
              <a:prstGeom prst="rect">
                <a:avLst/>
              </a:prstGeom>
              <a:solidFill>
                <a:srgbClr val="003738"/>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788"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114" name="Connector: Elbow 113">
              <a:extLst>
                <a:ext uri="{FF2B5EF4-FFF2-40B4-BE49-F238E27FC236}">
                  <a16:creationId xmlns:a16="http://schemas.microsoft.com/office/drawing/2014/main" id="{B88E3306-F237-4B8B-9510-2B45301B6D5A}"/>
                </a:ext>
              </a:extLst>
            </p:cNvPr>
            <p:cNvCxnSpPr>
              <a:cxnSpLocks/>
            </p:cNvCxnSpPr>
            <p:nvPr/>
          </p:nvCxnSpPr>
          <p:spPr>
            <a:xfrm rot="5400000">
              <a:off x="919598" y="3785141"/>
              <a:ext cx="466727" cy="377491"/>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22723C79-E308-46A2-BB3F-EF8B6440B086}"/>
                </a:ext>
              </a:extLst>
            </p:cNvPr>
            <p:cNvCxnSpPr>
              <a:stCxn id="116" idx="4"/>
              <a:endCxn id="127" idx="0"/>
            </p:cNvCxnSpPr>
            <p:nvPr/>
          </p:nvCxnSpPr>
          <p:spPr>
            <a:xfrm rot="16200000" flipH="1">
              <a:off x="1297541" y="3783118"/>
              <a:ext cx="465578" cy="378990"/>
            </a:xfrm>
            <a:prstGeom prst="bentConnector3">
              <a:avLst>
                <a:gd name="adj1" fmla="val 51023"/>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2BA0A34B-1DA3-4D2B-963C-E44C88319D74}"/>
                </a:ext>
              </a:extLst>
            </p:cNvPr>
            <p:cNvSpPr/>
            <p:nvPr/>
          </p:nvSpPr>
          <p:spPr>
            <a:xfrm>
              <a:off x="1166133" y="3390421"/>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7" name="Oval 116">
              <a:extLst>
                <a:ext uri="{FF2B5EF4-FFF2-40B4-BE49-F238E27FC236}">
                  <a16:creationId xmlns:a16="http://schemas.microsoft.com/office/drawing/2014/main" id="{28760805-3EEF-480E-A27E-5633F989586E}"/>
                </a:ext>
              </a:extLst>
            </p:cNvPr>
            <p:cNvSpPr/>
            <p:nvPr/>
          </p:nvSpPr>
          <p:spPr>
            <a:xfrm>
              <a:off x="789336" y="4205402"/>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8" name="Freeform: Shape 117">
              <a:extLst>
                <a:ext uri="{FF2B5EF4-FFF2-40B4-BE49-F238E27FC236}">
                  <a16:creationId xmlns:a16="http://schemas.microsoft.com/office/drawing/2014/main" id="{39388069-960D-48B2-B6D3-7B8577C78C2E}"/>
                </a:ext>
              </a:extLst>
            </p:cNvPr>
            <p:cNvSpPr/>
            <p:nvPr/>
          </p:nvSpPr>
          <p:spPr>
            <a:xfrm>
              <a:off x="439932" y="4563817"/>
              <a:ext cx="524106" cy="15613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1</a:t>
              </a:r>
            </a:p>
          </p:txBody>
        </p:sp>
        <p:sp>
          <p:nvSpPr>
            <p:cNvPr id="119" name="Oval 118">
              <a:extLst>
                <a:ext uri="{FF2B5EF4-FFF2-40B4-BE49-F238E27FC236}">
                  <a16:creationId xmlns:a16="http://schemas.microsoft.com/office/drawing/2014/main" id="{9C183F40-AEE4-44D4-81B8-119F46FA2046}"/>
                </a:ext>
              </a:extLst>
            </p:cNvPr>
            <p:cNvSpPr/>
            <p:nvPr/>
          </p:nvSpPr>
          <p:spPr>
            <a:xfrm>
              <a:off x="579658" y="5115120"/>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0" name="Freeform: Shape 119">
              <a:extLst>
                <a:ext uri="{FF2B5EF4-FFF2-40B4-BE49-F238E27FC236}">
                  <a16:creationId xmlns:a16="http://schemas.microsoft.com/office/drawing/2014/main" id="{04ADEA25-9A55-447B-B75A-532B9EECE896}"/>
                </a:ext>
              </a:extLst>
            </p:cNvPr>
            <p:cNvSpPr/>
            <p:nvPr/>
          </p:nvSpPr>
          <p:spPr>
            <a:xfrm>
              <a:off x="222929" y="5459090"/>
              <a:ext cx="524106" cy="195216"/>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3</a:t>
              </a:r>
            </a:p>
          </p:txBody>
        </p:sp>
        <p:sp>
          <p:nvSpPr>
            <p:cNvPr id="121" name="Oval 120">
              <a:extLst>
                <a:ext uri="{FF2B5EF4-FFF2-40B4-BE49-F238E27FC236}">
                  <a16:creationId xmlns:a16="http://schemas.microsoft.com/office/drawing/2014/main" id="{A2125150-271F-4E81-9177-8F18250743FE}"/>
                </a:ext>
              </a:extLst>
            </p:cNvPr>
            <p:cNvSpPr/>
            <p:nvPr/>
          </p:nvSpPr>
          <p:spPr>
            <a:xfrm>
              <a:off x="317319" y="5981059"/>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2" name="Freeform: Shape 121">
              <a:extLst>
                <a:ext uri="{FF2B5EF4-FFF2-40B4-BE49-F238E27FC236}">
                  <a16:creationId xmlns:a16="http://schemas.microsoft.com/office/drawing/2014/main" id="{6F191B05-1BF1-48D4-B933-20547C14BDB6}"/>
                </a:ext>
              </a:extLst>
            </p:cNvPr>
            <p:cNvSpPr/>
            <p:nvPr/>
          </p:nvSpPr>
          <p:spPr>
            <a:xfrm>
              <a:off x="217987" y="6238836"/>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C</a:t>
              </a:r>
            </a:p>
          </p:txBody>
        </p:sp>
        <p:sp>
          <p:nvSpPr>
            <p:cNvPr id="123" name="Oval 122">
              <a:extLst>
                <a:ext uri="{FF2B5EF4-FFF2-40B4-BE49-F238E27FC236}">
                  <a16:creationId xmlns:a16="http://schemas.microsoft.com/office/drawing/2014/main" id="{B7144972-709A-4F90-9A78-AB7D62C65C7A}"/>
                </a:ext>
              </a:extLst>
            </p:cNvPr>
            <p:cNvSpPr/>
            <p:nvPr/>
          </p:nvSpPr>
          <p:spPr>
            <a:xfrm>
              <a:off x="844456" y="5976287"/>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4" name="Freeform: Shape 123">
              <a:extLst>
                <a:ext uri="{FF2B5EF4-FFF2-40B4-BE49-F238E27FC236}">
                  <a16:creationId xmlns:a16="http://schemas.microsoft.com/office/drawing/2014/main" id="{9A9C3604-8F32-42B1-92D1-C9E593209918}"/>
                </a:ext>
              </a:extLst>
            </p:cNvPr>
            <p:cNvSpPr/>
            <p:nvPr/>
          </p:nvSpPr>
          <p:spPr>
            <a:xfrm>
              <a:off x="761434" y="6234064"/>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D</a:t>
              </a:r>
            </a:p>
          </p:txBody>
        </p:sp>
        <p:sp>
          <p:nvSpPr>
            <p:cNvPr id="125" name="Oval 124">
              <a:extLst>
                <a:ext uri="{FF2B5EF4-FFF2-40B4-BE49-F238E27FC236}">
                  <a16:creationId xmlns:a16="http://schemas.microsoft.com/office/drawing/2014/main" id="{85547A58-0BA3-4E72-AC0F-5FA086213C8B}"/>
                </a:ext>
              </a:extLst>
            </p:cNvPr>
            <p:cNvSpPr/>
            <p:nvPr/>
          </p:nvSpPr>
          <p:spPr>
            <a:xfrm>
              <a:off x="1121728" y="5117375"/>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6" name="Freeform: Shape 125">
              <a:extLst>
                <a:ext uri="{FF2B5EF4-FFF2-40B4-BE49-F238E27FC236}">
                  <a16:creationId xmlns:a16="http://schemas.microsoft.com/office/drawing/2014/main" id="{B7AB60D9-AA2A-44F9-9287-21817420344E}"/>
                </a:ext>
              </a:extLst>
            </p:cNvPr>
            <p:cNvSpPr/>
            <p:nvPr/>
          </p:nvSpPr>
          <p:spPr>
            <a:xfrm>
              <a:off x="1049839" y="5381997"/>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A</a:t>
              </a:r>
            </a:p>
          </p:txBody>
        </p:sp>
        <p:sp>
          <p:nvSpPr>
            <p:cNvPr id="127" name="Oval 126">
              <a:extLst>
                <a:ext uri="{FF2B5EF4-FFF2-40B4-BE49-F238E27FC236}">
                  <a16:creationId xmlns:a16="http://schemas.microsoft.com/office/drawing/2014/main" id="{7125B02A-7C44-410A-BF48-26DEE9BE2303}"/>
                </a:ext>
              </a:extLst>
            </p:cNvPr>
            <p:cNvSpPr/>
            <p:nvPr/>
          </p:nvSpPr>
          <p:spPr>
            <a:xfrm>
              <a:off x="1545123" y="4205402"/>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8" name="Oval 127">
              <a:extLst>
                <a:ext uri="{FF2B5EF4-FFF2-40B4-BE49-F238E27FC236}">
                  <a16:creationId xmlns:a16="http://schemas.microsoft.com/office/drawing/2014/main" id="{ECF39DAF-269A-4FF3-A268-6BDBFF03C247}"/>
                </a:ext>
              </a:extLst>
            </p:cNvPr>
            <p:cNvSpPr/>
            <p:nvPr/>
          </p:nvSpPr>
          <p:spPr>
            <a:xfrm>
              <a:off x="1841768" y="5117375"/>
              <a:ext cx="349404" cy="349403"/>
            </a:xfrm>
            <a:prstGeom prst="ellipse">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9" name="Freeform: Shape 128">
              <a:extLst>
                <a:ext uri="{FF2B5EF4-FFF2-40B4-BE49-F238E27FC236}">
                  <a16:creationId xmlns:a16="http://schemas.microsoft.com/office/drawing/2014/main" id="{A6BB5ACA-5F38-4091-98A0-DF042818D9E9}"/>
                </a:ext>
              </a:extLst>
            </p:cNvPr>
            <p:cNvSpPr/>
            <p:nvPr/>
          </p:nvSpPr>
          <p:spPr>
            <a:xfrm>
              <a:off x="1753339" y="5381997"/>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B</a:t>
              </a:r>
            </a:p>
          </p:txBody>
        </p:sp>
        <p:sp>
          <p:nvSpPr>
            <p:cNvPr id="130" name="Rectangle 129">
              <a:extLst>
                <a:ext uri="{FF2B5EF4-FFF2-40B4-BE49-F238E27FC236}">
                  <a16:creationId xmlns:a16="http://schemas.microsoft.com/office/drawing/2014/main" id="{E05E7709-8E56-4E4A-85A5-DAC8165CC901}"/>
                </a:ext>
              </a:extLst>
            </p:cNvPr>
            <p:cNvSpPr/>
            <p:nvPr/>
          </p:nvSpPr>
          <p:spPr>
            <a:xfrm>
              <a:off x="1257259" y="6142835"/>
              <a:ext cx="983158" cy="30792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788" b="1" i="0" u="none" strike="noStrike" kern="0" cap="none" spc="0" normalizeH="0" baseline="0" noProof="0">
                  <a:ln>
                    <a:noFill/>
                  </a:ln>
                  <a:solidFill>
                    <a:srgbClr val="FFFFFF"/>
                  </a:solidFill>
                  <a:effectLst/>
                  <a:uLnTx/>
                  <a:uFillTx/>
                  <a:latin typeface="Tahoma"/>
                  <a:ea typeface="+mn-ea"/>
                  <a:cs typeface="+mn-cs"/>
                </a:rPr>
                <a:t>File Tree</a:t>
              </a:r>
            </a:p>
          </p:txBody>
        </p:sp>
        <p:cxnSp>
          <p:nvCxnSpPr>
            <p:cNvPr id="131" name="Connector: Elbow 130">
              <a:extLst>
                <a:ext uri="{FF2B5EF4-FFF2-40B4-BE49-F238E27FC236}">
                  <a16:creationId xmlns:a16="http://schemas.microsoft.com/office/drawing/2014/main" id="{4273B8DE-4500-4FA6-B213-20C128DD8B33}"/>
                </a:ext>
              </a:extLst>
            </p:cNvPr>
            <p:cNvCxnSpPr>
              <a:cxnSpLocks/>
              <a:stCxn id="127" idx="4"/>
              <a:endCxn id="128" idx="0"/>
            </p:cNvCxnSpPr>
            <p:nvPr/>
          </p:nvCxnSpPr>
          <p:spPr>
            <a:xfrm rot="16200000" flipH="1">
              <a:off x="1586862" y="4687767"/>
              <a:ext cx="562570" cy="296645"/>
            </a:xfrm>
            <a:prstGeom prst="bentConnector3">
              <a:avLst>
                <a:gd name="adj1" fmla="val 51693"/>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32" name="Freeform: Shape 131">
              <a:extLst>
                <a:ext uri="{FF2B5EF4-FFF2-40B4-BE49-F238E27FC236}">
                  <a16:creationId xmlns:a16="http://schemas.microsoft.com/office/drawing/2014/main" id="{C086A805-922E-42AD-9E53-EE9E1BC3639B}"/>
                </a:ext>
              </a:extLst>
            </p:cNvPr>
            <p:cNvSpPr/>
            <p:nvPr/>
          </p:nvSpPr>
          <p:spPr>
            <a:xfrm>
              <a:off x="1730480" y="4553107"/>
              <a:ext cx="524106" cy="175401"/>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2</a:t>
              </a:r>
            </a:p>
          </p:txBody>
        </p:sp>
        <p:cxnSp>
          <p:nvCxnSpPr>
            <p:cNvPr id="133" name="Connector: Elbow 132">
              <a:extLst>
                <a:ext uri="{FF2B5EF4-FFF2-40B4-BE49-F238E27FC236}">
                  <a16:creationId xmlns:a16="http://schemas.microsoft.com/office/drawing/2014/main" id="{00244395-2E3F-40B7-B0AB-CB46D0921CFE}"/>
                </a:ext>
              </a:extLst>
            </p:cNvPr>
            <p:cNvCxnSpPr>
              <a:cxnSpLocks/>
              <a:endCxn id="125" idx="0"/>
            </p:cNvCxnSpPr>
            <p:nvPr/>
          </p:nvCxnSpPr>
          <p:spPr>
            <a:xfrm rot="16200000" flipH="1">
              <a:off x="848726" y="4669671"/>
              <a:ext cx="563192" cy="332215"/>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3A6ADA85-2ACA-4B5A-81AD-3F10ECA9DF70}"/>
                </a:ext>
              </a:extLst>
            </p:cNvPr>
            <p:cNvCxnSpPr>
              <a:cxnSpLocks/>
            </p:cNvCxnSpPr>
            <p:nvPr/>
          </p:nvCxnSpPr>
          <p:spPr>
            <a:xfrm rot="5400000">
              <a:off x="577876" y="4731036"/>
              <a:ext cx="563192" cy="209487"/>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D46AB4B1-2535-4DAC-A5B6-B28DCBF4E8E7}"/>
                </a:ext>
              </a:extLst>
            </p:cNvPr>
            <p:cNvCxnSpPr>
              <a:cxnSpLocks/>
            </p:cNvCxnSpPr>
            <p:nvPr/>
          </p:nvCxnSpPr>
          <p:spPr>
            <a:xfrm rot="16200000" flipH="1">
              <a:off x="631309" y="5587727"/>
              <a:ext cx="513826" cy="266988"/>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8FF8A04F-EFA9-4FB5-AB36-9E124AE2A350}"/>
                </a:ext>
              </a:extLst>
            </p:cNvPr>
            <p:cNvCxnSpPr>
              <a:cxnSpLocks/>
              <a:endCxn id="121" idx="0"/>
            </p:cNvCxnSpPr>
            <p:nvPr/>
          </p:nvCxnSpPr>
          <p:spPr>
            <a:xfrm rot="5400000">
              <a:off x="365000" y="5591330"/>
              <a:ext cx="516751" cy="262707"/>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46BA11F9-DFE3-4EB8-833F-AC0B1FE3C269}"/>
                </a:ext>
              </a:extLst>
            </p:cNvPr>
            <p:cNvSpPr txBox="1"/>
            <p:nvPr/>
          </p:nvSpPr>
          <p:spPr>
            <a:xfrm>
              <a:off x="652134" y="3331551"/>
              <a:ext cx="633689" cy="482730"/>
            </a:xfrm>
            <a:prstGeom prst="rect">
              <a:avLst/>
            </a:prstGeom>
          </p:spPr>
          <p:txBody>
            <a:bodyPr wrap="non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srgbClr val="FFFFFF"/>
                  </a:solidFill>
                  <a:effectLst/>
                  <a:uLnTx/>
                  <a:uFillTx/>
                  <a:latin typeface="Tahoma"/>
                  <a:ea typeface="+mn-ea"/>
                  <a:cs typeface="+mn-cs"/>
                </a:rPr>
                <a:t>File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srgbClr val="FFFFFF"/>
                  </a:solidFill>
                  <a:effectLst/>
                  <a:uLnTx/>
                  <a:uFillTx/>
                  <a:latin typeface="Tahoma"/>
                  <a:ea typeface="+mn-ea"/>
                  <a:cs typeface="+mn-cs"/>
                </a:rPr>
                <a:t>Share</a:t>
              </a:r>
              <a:endParaRPr kumimoji="0" lang="en-AU" sz="788" b="0" i="0" u="none" strike="noStrike" kern="1200" cap="none" spc="0" normalizeH="0" baseline="0" noProof="0">
                <a:ln>
                  <a:noFill/>
                </a:ln>
                <a:solidFill>
                  <a:srgbClr val="FFFFFF"/>
                </a:solidFill>
                <a:effectLst/>
                <a:uLnTx/>
                <a:uFillTx/>
                <a:latin typeface="Tahoma"/>
                <a:ea typeface="+mn-ea"/>
                <a:cs typeface="+mn-cs"/>
              </a:endParaRPr>
            </a:p>
          </p:txBody>
        </p:sp>
      </p:grpSp>
    </p:spTree>
    <p:extLst>
      <p:ext uri="{BB962C8B-B14F-4D97-AF65-F5344CB8AC3E}">
        <p14:creationId xmlns:p14="http://schemas.microsoft.com/office/powerpoint/2010/main" val="1647977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112"/>
                                        </p:tgtEl>
                                        <p:attrNameLst>
                                          <p:attrName>ppt_w</p:attrName>
                                        </p:attrNameLst>
                                      </p:cBhvr>
                                      <p:tavLst>
                                        <p:tav tm="0">
                                          <p:val>
                                            <p:strVal val="ppt_w"/>
                                          </p:val>
                                        </p:tav>
                                        <p:tav tm="100000">
                                          <p:val>
                                            <p:fltVal val="0"/>
                                          </p:val>
                                        </p:tav>
                                      </p:tavLst>
                                    </p:anim>
                                    <p:anim calcmode="lin" valueType="num">
                                      <p:cBhvr>
                                        <p:cTn id="7" dur="1000"/>
                                        <p:tgtEl>
                                          <p:spTgt spid="112"/>
                                        </p:tgtEl>
                                        <p:attrNameLst>
                                          <p:attrName>ppt_h</p:attrName>
                                        </p:attrNameLst>
                                      </p:cBhvr>
                                      <p:tavLst>
                                        <p:tav tm="0">
                                          <p:val>
                                            <p:strVal val="ppt_h"/>
                                          </p:val>
                                        </p:tav>
                                        <p:tav tm="100000">
                                          <p:val>
                                            <p:fltVal val="0"/>
                                          </p:val>
                                        </p:tav>
                                      </p:tavLst>
                                    </p:anim>
                                    <p:anim calcmode="lin" valueType="num">
                                      <p:cBhvr>
                                        <p:cTn id="8" dur="1000"/>
                                        <p:tgtEl>
                                          <p:spTgt spid="112"/>
                                        </p:tgtEl>
                                        <p:attrNameLst>
                                          <p:attrName>style.rotation</p:attrName>
                                        </p:attrNameLst>
                                      </p:cBhvr>
                                      <p:tavLst>
                                        <p:tav tm="0">
                                          <p:val>
                                            <p:fltVal val="0"/>
                                          </p:val>
                                        </p:tav>
                                        <p:tav tm="100000">
                                          <p:val>
                                            <p:fltVal val="90"/>
                                          </p:val>
                                        </p:tav>
                                      </p:tavLst>
                                    </p:anim>
                                    <p:animEffect transition="out" filter="fade">
                                      <p:cBhvr>
                                        <p:cTn id="9" dur="1000"/>
                                        <p:tgtEl>
                                          <p:spTgt spid="112"/>
                                        </p:tgtEl>
                                      </p:cBhvr>
                                    </p:animEffect>
                                    <p:set>
                                      <p:cBhvr>
                                        <p:cTn id="10" dur="1" fill="hold">
                                          <p:stCondLst>
                                            <p:cond delay="999"/>
                                          </p:stCondLst>
                                        </p:cTn>
                                        <p:tgtEl>
                                          <p:spTgt spid="112"/>
                                        </p:tgtEl>
                                        <p:attrNameLst>
                                          <p:attrName>style.visibility</p:attrName>
                                        </p:attrNameLst>
                                      </p:cBhvr>
                                      <p:to>
                                        <p:strVal val="hidden"/>
                                      </p:to>
                                    </p:set>
                                  </p:childTnLst>
                                </p:cTn>
                              </p:par>
                              <p:par>
                                <p:cTn id="11" presetID="35" presetClass="path" presetSubtype="0" accel="50000" decel="50000" fill="hold" nodeType="withEffect">
                                  <p:stCondLst>
                                    <p:cond delay="0"/>
                                  </p:stCondLst>
                                  <p:childTnLst>
                                    <p:animMotion origin="layout" path="M 2.91667E-6 -2.96296E-6 L -0.13425 -0.0331 " pathEditMode="relative" rAng="0" ptsTypes="AA">
                                      <p:cBhvr>
                                        <p:cTn id="12" dur="1000" fill="hold"/>
                                        <p:tgtEl>
                                          <p:spTgt spid="112"/>
                                        </p:tgtEl>
                                        <p:attrNameLst>
                                          <p:attrName>ppt_x</p:attrName>
                                          <p:attrName>ppt_y</p:attrName>
                                        </p:attrNameLst>
                                      </p:cBhvr>
                                      <p:rCtr x="-6719"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a:t>File Share Backup Jobs</a:t>
            </a:r>
          </a:p>
        </p:txBody>
      </p:sp>
      <p:grpSp>
        <p:nvGrpSpPr>
          <p:cNvPr id="22" name="Group 21">
            <a:extLst>
              <a:ext uri="{FF2B5EF4-FFF2-40B4-BE49-F238E27FC236}">
                <a16:creationId xmlns:a16="http://schemas.microsoft.com/office/drawing/2014/main" id="{5066A052-4F07-43E1-989F-FB1BE608EABF}"/>
              </a:ext>
            </a:extLst>
          </p:cNvPr>
          <p:cNvGrpSpPr/>
          <p:nvPr/>
        </p:nvGrpSpPr>
        <p:grpSpPr>
          <a:xfrm>
            <a:off x="4662171" y="3958360"/>
            <a:ext cx="731290" cy="697451"/>
            <a:chOff x="6216226" y="5277809"/>
            <a:chExt cx="975052" cy="929934"/>
          </a:xfrm>
        </p:grpSpPr>
        <p:pic>
          <p:nvPicPr>
            <p:cNvPr id="69" name="Graphic 68">
              <a:extLst>
                <a:ext uri="{FF2B5EF4-FFF2-40B4-BE49-F238E27FC236}">
                  <a16:creationId xmlns:a16="http://schemas.microsoft.com/office/drawing/2014/main" id="{17BA25EC-BD97-43FE-BF81-170C3ED36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3928" y="5277809"/>
              <a:ext cx="459649" cy="459649"/>
            </a:xfrm>
            <a:prstGeom prst="rect">
              <a:avLst/>
            </a:prstGeom>
          </p:spPr>
        </p:pic>
        <p:sp>
          <p:nvSpPr>
            <p:cNvPr id="70" name="TextBox 69">
              <a:extLst>
                <a:ext uri="{FF2B5EF4-FFF2-40B4-BE49-F238E27FC236}">
                  <a16:creationId xmlns:a16="http://schemas.microsoft.com/office/drawing/2014/main" id="{FADB1B43-9433-4546-A005-32EFE7ABDD68}"/>
                </a:ext>
              </a:extLst>
            </p:cNvPr>
            <p:cNvSpPr txBox="1"/>
            <p:nvPr/>
          </p:nvSpPr>
          <p:spPr>
            <a:xfrm>
              <a:off x="6216226" y="5879448"/>
              <a:ext cx="97505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23" name="Group 22">
            <a:extLst>
              <a:ext uri="{FF2B5EF4-FFF2-40B4-BE49-F238E27FC236}">
                <a16:creationId xmlns:a16="http://schemas.microsoft.com/office/drawing/2014/main" id="{CAE26481-A831-4DC9-AE0A-6740D5B62899}"/>
              </a:ext>
            </a:extLst>
          </p:cNvPr>
          <p:cNvGrpSpPr/>
          <p:nvPr/>
        </p:nvGrpSpPr>
        <p:grpSpPr>
          <a:xfrm>
            <a:off x="1407058" y="3559718"/>
            <a:ext cx="1534089" cy="1267562"/>
            <a:chOff x="679053" y="4746289"/>
            <a:chExt cx="2045452" cy="1690082"/>
          </a:xfrm>
        </p:grpSpPr>
        <p:pic>
          <p:nvPicPr>
            <p:cNvPr id="77" name="Graphic 76">
              <a:extLst>
                <a:ext uri="{FF2B5EF4-FFF2-40B4-BE49-F238E27FC236}">
                  <a16:creationId xmlns:a16="http://schemas.microsoft.com/office/drawing/2014/main" id="{FBE512CC-E34C-4191-9477-4779C886E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9218" y="5099289"/>
              <a:ext cx="625123" cy="558145"/>
            </a:xfrm>
            <a:prstGeom prst="rect">
              <a:avLst/>
            </a:prstGeom>
          </p:spPr>
        </p:pic>
        <p:sp>
          <p:nvSpPr>
            <p:cNvPr id="80" name="Rectangle 79">
              <a:extLst>
                <a:ext uri="{FF2B5EF4-FFF2-40B4-BE49-F238E27FC236}">
                  <a16:creationId xmlns:a16="http://schemas.microsoft.com/office/drawing/2014/main" id="{CFC421E0-AA77-4695-A779-1A6896B11A97}"/>
                </a:ext>
              </a:extLst>
            </p:cNvPr>
            <p:cNvSpPr/>
            <p:nvPr/>
          </p:nvSpPr>
          <p:spPr bwMode="auto">
            <a:xfrm>
              <a:off x="679053" y="4746289"/>
              <a:ext cx="2045452" cy="1522689"/>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81" name="Rectangle 80">
              <a:extLst>
                <a:ext uri="{FF2B5EF4-FFF2-40B4-BE49-F238E27FC236}">
                  <a16:creationId xmlns:a16="http://schemas.microsoft.com/office/drawing/2014/main" id="{DBF81897-687E-48BF-A995-66CDA91562AA}"/>
                </a:ext>
              </a:extLst>
            </p:cNvPr>
            <p:cNvSpPr/>
            <p:nvPr/>
          </p:nvSpPr>
          <p:spPr>
            <a:xfrm>
              <a:off x="1124944" y="6108076"/>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809587"/>
            <a:ext cx="8364140" cy="1477328"/>
          </a:xfrm>
        </p:spPr>
        <p:txBody>
          <a:bodyPr/>
          <a:lstStyle/>
          <a:p>
            <a:pPr marL="385763" indent="-385763">
              <a:buFont typeface="+mj-lt"/>
              <a:buAutoNum type="arabicPeriod"/>
            </a:pPr>
            <a:r>
              <a:rPr lang="en-GB" altLang="ko-KR" sz="1200" dirty="0">
                <a:solidFill>
                  <a:srgbClr val="00E296"/>
                </a:solidFill>
              </a:rPr>
              <a:t>File Proxy </a:t>
            </a:r>
            <a:r>
              <a:rPr lang="ko-KR" altLang="en-US" sz="1200" dirty="0"/>
              <a:t>할당</a:t>
            </a:r>
            <a:endParaRPr lang="en-GB" altLang="ko-KR" sz="1200" dirty="0"/>
          </a:p>
          <a:p>
            <a:pPr marL="385763" indent="-385763">
              <a:buFont typeface="+mj-lt"/>
              <a:buAutoNum type="arabicPeriod"/>
            </a:pPr>
            <a:r>
              <a:rPr lang="en-GB" altLang="ko-KR" sz="1200" dirty="0">
                <a:solidFill>
                  <a:srgbClr val="00E296"/>
                </a:solidFill>
              </a:rPr>
              <a:t>File Proxy </a:t>
            </a:r>
            <a:r>
              <a:rPr lang="ko-KR" altLang="en-US" sz="1200" dirty="0"/>
              <a:t>는 </a:t>
            </a:r>
            <a:r>
              <a:rPr lang="en-GB" altLang="ko-KR" sz="1200" dirty="0">
                <a:solidFill>
                  <a:srgbClr val="00E296"/>
                </a:solidFill>
              </a:rPr>
              <a:t>File Share </a:t>
            </a:r>
            <a:r>
              <a:rPr lang="ko-KR" altLang="en-US" sz="1200" dirty="0"/>
              <a:t>의 파일 및 폴더를 열거하고</a:t>
            </a:r>
            <a:r>
              <a:rPr lang="en-US" altLang="ko-KR" sz="1200" dirty="0"/>
              <a:t> cyclic redundancy check (CRC) </a:t>
            </a:r>
            <a:r>
              <a:rPr lang="ko-KR" altLang="en-US" sz="1200" dirty="0"/>
              <a:t>값으로 </a:t>
            </a:r>
            <a:r>
              <a:rPr lang="en-US" altLang="ko-KR" sz="1200" dirty="0"/>
              <a:t>File Tree</a:t>
            </a:r>
            <a:r>
              <a:rPr lang="ko-KR" altLang="en-US" sz="1200" dirty="0"/>
              <a:t>를 생성</a:t>
            </a:r>
            <a:endParaRPr lang="en-US" altLang="ko-KR" sz="1200" dirty="0"/>
          </a:p>
          <a:p>
            <a:pPr marL="385763" indent="-385763">
              <a:buFont typeface="+mj-lt"/>
              <a:buAutoNum type="arabicPeriod"/>
            </a:pPr>
            <a:r>
              <a:rPr lang="en-GB" altLang="ko-KR" sz="1200" dirty="0">
                <a:solidFill>
                  <a:srgbClr val="00E296"/>
                </a:solidFill>
              </a:rPr>
              <a:t>File Proxy </a:t>
            </a:r>
            <a:r>
              <a:rPr lang="ko-KR" altLang="en-US" sz="1200" dirty="0"/>
              <a:t>가 </a:t>
            </a:r>
            <a:r>
              <a:rPr lang="en-US" altLang="ko-KR" sz="1200" dirty="0"/>
              <a:t>File Tree</a:t>
            </a:r>
            <a:r>
              <a:rPr lang="ko-KR" altLang="en-US" sz="1200" dirty="0"/>
              <a:t>를 </a:t>
            </a:r>
            <a:r>
              <a:rPr lang="en-GB" altLang="ko-KR" sz="1200" dirty="0">
                <a:solidFill>
                  <a:srgbClr val="00E296"/>
                </a:solidFill>
              </a:rPr>
              <a:t>Cache Repository </a:t>
            </a:r>
            <a:r>
              <a:rPr lang="ko-KR" altLang="en-US" sz="1200" dirty="0"/>
              <a:t>로</a:t>
            </a:r>
            <a:r>
              <a:rPr lang="en-GB" altLang="ko-KR" sz="1200" dirty="0"/>
              <a:t> </a:t>
            </a:r>
            <a:r>
              <a:rPr lang="ko-KR" altLang="en-US" sz="1200" dirty="0"/>
              <a:t>전송</a:t>
            </a:r>
            <a:endParaRPr lang="en-GB" altLang="ko-KR" sz="1200" dirty="0">
              <a:solidFill>
                <a:srgbClr val="00E296"/>
              </a:solidFill>
            </a:endParaRPr>
          </a:p>
          <a:p>
            <a:pPr marL="385763" indent="-385763">
              <a:buFont typeface="+mj-lt"/>
              <a:buAutoNum type="arabicPeriod"/>
            </a:pPr>
            <a:r>
              <a:rPr lang="en-GB" altLang="ko-KR" sz="1200" dirty="0">
                <a:solidFill>
                  <a:srgbClr val="00E296"/>
                </a:solidFill>
              </a:rPr>
              <a:t>Cache Repository </a:t>
            </a:r>
            <a:r>
              <a:rPr lang="ko-KR" altLang="en-US" sz="1200" dirty="0"/>
              <a:t>가</a:t>
            </a:r>
            <a:r>
              <a:rPr lang="en-GB" altLang="ko-KR" sz="1200" dirty="0"/>
              <a:t> File </a:t>
            </a:r>
            <a:r>
              <a:rPr lang="en-US" altLang="ko-KR" sz="1200" dirty="0"/>
              <a:t>T</a:t>
            </a:r>
            <a:r>
              <a:rPr lang="en-GB" altLang="ko-KR" sz="1200" dirty="0" err="1"/>
              <a:t>ree</a:t>
            </a:r>
            <a:r>
              <a:rPr lang="ko-KR" altLang="en-US" sz="1200" dirty="0"/>
              <a:t>를 저장</a:t>
            </a:r>
            <a:endParaRPr lang="en-GB" sz="1200" dirty="0"/>
          </a:p>
          <a:p>
            <a:pPr marL="385763" indent="-385763">
              <a:buFont typeface="+mj-lt"/>
              <a:buAutoNum type="arabicPeriod"/>
            </a:pPr>
            <a:r>
              <a:rPr lang="en-GB" sz="2400" dirty="0">
                <a:solidFill>
                  <a:srgbClr val="00E296"/>
                </a:solidFill>
              </a:rPr>
              <a:t>Cache Repository</a:t>
            </a:r>
            <a:r>
              <a:rPr lang="en-GB" sz="2400" dirty="0"/>
              <a:t> </a:t>
            </a:r>
            <a:r>
              <a:rPr lang="ko-KR" altLang="en-US" sz="2400" dirty="0"/>
              <a:t>는 새로운 </a:t>
            </a:r>
            <a:r>
              <a:rPr lang="en-US" altLang="ko-KR" sz="2400" dirty="0"/>
              <a:t>File Tree</a:t>
            </a:r>
            <a:r>
              <a:rPr lang="ko-KR" altLang="en-US" sz="2400" dirty="0"/>
              <a:t>를 이전 버전과 비교하여 </a:t>
            </a:r>
            <a:r>
              <a:rPr lang="en-GB" sz="2400" dirty="0">
                <a:solidFill>
                  <a:srgbClr val="00E296"/>
                </a:solidFill>
              </a:rPr>
              <a:t>File Proxy </a:t>
            </a:r>
            <a:r>
              <a:rPr lang="ko-KR" altLang="en-US" sz="2400" dirty="0"/>
              <a:t>로</a:t>
            </a:r>
            <a:r>
              <a:rPr lang="en-GB" sz="2400" dirty="0"/>
              <a:t> </a:t>
            </a:r>
            <a:r>
              <a:rPr lang="ko-KR" altLang="en-US" sz="2400" dirty="0"/>
              <a:t>백업 할 대상 파악</a:t>
            </a:r>
            <a:endParaRPr lang="en-GB" sz="2400" dirty="0"/>
          </a:p>
        </p:txBody>
      </p:sp>
      <p:grpSp>
        <p:nvGrpSpPr>
          <p:cNvPr id="56" name="Group 55">
            <a:extLst>
              <a:ext uri="{FF2B5EF4-FFF2-40B4-BE49-F238E27FC236}">
                <a16:creationId xmlns:a16="http://schemas.microsoft.com/office/drawing/2014/main" id="{9D1CEDED-C0D2-40B0-B22B-3FA437427EEC}"/>
              </a:ext>
            </a:extLst>
          </p:cNvPr>
          <p:cNvGrpSpPr/>
          <p:nvPr/>
        </p:nvGrpSpPr>
        <p:grpSpPr>
          <a:xfrm>
            <a:off x="4133516" y="2763396"/>
            <a:ext cx="1053188" cy="400110"/>
            <a:chOff x="5511356" y="3684528"/>
            <a:chExt cx="1404250" cy="533480"/>
          </a:xfrm>
        </p:grpSpPr>
        <p:pic>
          <p:nvPicPr>
            <p:cNvPr id="57" name="Graphic 56">
              <a:extLst>
                <a:ext uri="{FF2B5EF4-FFF2-40B4-BE49-F238E27FC236}">
                  <a16:creationId xmlns:a16="http://schemas.microsoft.com/office/drawing/2014/main" id="{7E2331C3-4075-4FC1-AA4F-7288125963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8038" y="3721444"/>
              <a:ext cx="377568" cy="459648"/>
            </a:xfrm>
            <a:prstGeom prst="rect">
              <a:avLst/>
            </a:prstGeom>
          </p:spPr>
        </p:pic>
        <p:sp>
          <p:nvSpPr>
            <p:cNvPr id="58" name="TextBox 57">
              <a:extLst>
                <a:ext uri="{FF2B5EF4-FFF2-40B4-BE49-F238E27FC236}">
                  <a16:creationId xmlns:a16="http://schemas.microsoft.com/office/drawing/2014/main" id="{0287A057-494B-4EAD-BF12-06660F829614}"/>
                </a:ext>
              </a:extLst>
            </p:cNvPr>
            <p:cNvSpPr txBox="1"/>
            <p:nvPr/>
          </p:nvSpPr>
          <p:spPr>
            <a:xfrm>
              <a:off x="5511356" y="3684528"/>
              <a:ext cx="1041311" cy="533480"/>
            </a:xfrm>
            <a:prstGeom prst="rect">
              <a:avLst/>
            </a:prstGeom>
          </p:spPr>
          <p:txBody>
            <a:bodyPr wrap="none" rtlCol="0" anchor="ctr">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a:t>
              </a:r>
            </a:p>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59" name="Straight Arrow Connector 58">
            <a:extLst>
              <a:ext uri="{FF2B5EF4-FFF2-40B4-BE49-F238E27FC236}">
                <a16:creationId xmlns:a16="http://schemas.microsoft.com/office/drawing/2014/main" id="{D7102A60-9B0F-4FFC-BEB0-165C1039855C}"/>
              </a:ext>
            </a:extLst>
          </p:cNvPr>
          <p:cNvCxnSpPr>
            <a:cxnSpLocks/>
            <a:stCxn id="57" idx="2"/>
          </p:cNvCxnSpPr>
          <p:nvPr/>
        </p:nvCxnSpPr>
        <p:spPr>
          <a:xfrm>
            <a:off x="5045117" y="3135819"/>
            <a:ext cx="1" cy="822538"/>
          </a:xfrm>
          <a:prstGeom prst="straightConnector1">
            <a:avLst/>
          </a:prstGeom>
          <a:ln w="12700">
            <a:solidFill>
              <a:srgbClr val="00B492"/>
            </a:solidFill>
            <a:prstDash val="lgDashDotDot"/>
            <a:tailEnd type="none"/>
          </a:ln>
        </p:spPr>
        <p:style>
          <a:lnRef idx="1">
            <a:schemeClr val="accent1"/>
          </a:lnRef>
          <a:fillRef idx="0">
            <a:schemeClr val="accent1"/>
          </a:fillRef>
          <a:effectRef idx="0">
            <a:schemeClr val="accent1"/>
          </a:effectRef>
          <a:fontRef idx="minor">
            <a:schemeClr val="tx1"/>
          </a:fontRef>
        </p:style>
      </p:cxnSp>
      <p:grpSp>
        <p:nvGrpSpPr>
          <p:cNvPr id="114" name="Group 113">
            <a:extLst>
              <a:ext uri="{FF2B5EF4-FFF2-40B4-BE49-F238E27FC236}">
                <a16:creationId xmlns:a16="http://schemas.microsoft.com/office/drawing/2014/main" id="{62548F4C-BAF5-42BD-AFD4-851216E5177E}"/>
              </a:ext>
            </a:extLst>
          </p:cNvPr>
          <p:cNvGrpSpPr/>
          <p:nvPr/>
        </p:nvGrpSpPr>
        <p:grpSpPr>
          <a:xfrm>
            <a:off x="7386000" y="2713424"/>
            <a:ext cx="1428497" cy="2258930"/>
            <a:chOff x="217987" y="3331551"/>
            <a:chExt cx="2059458" cy="3256688"/>
          </a:xfrm>
        </p:grpSpPr>
        <p:cxnSp>
          <p:nvCxnSpPr>
            <p:cNvPr id="116" name="Connector: Elbow 115">
              <a:extLst>
                <a:ext uri="{FF2B5EF4-FFF2-40B4-BE49-F238E27FC236}">
                  <a16:creationId xmlns:a16="http://schemas.microsoft.com/office/drawing/2014/main" id="{8C82C81B-3D46-4623-A009-231984F7085D}"/>
                </a:ext>
              </a:extLst>
            </p:cNvPr>
            <p:cNvCxnSpPr>
              <a:cxnSpLocks/>
            </p:cNvCxnSpPr>
            <p:nvPr/>
          </p:nvCxnSpPr>
          <p:spPr>
            <a:xfrm rot="5400000">
              <a:off x="919598" y="3785141"/>
              <a:ext cx="466727" cy="377491"/>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6EAFA6BB-8EE3-459F-B318-A70300180075}"/>
                </a:ext>
              </a:extLst>
            </p:cNvPr>
            <p:cNvCxnSpPr>
              <a:stCxn id="118" idx="4"/>
              <a:endCxn id="129" idx="0"/>
            </p:cNvCxnSpPr>
            <p:nvPr/>
          </p:nvCxnSpPr>
          <p:spPr>
            <a:xfrm rot="16200000" flipH="1">
              <a:off x="1297541" y="3783118"/>
              <a:ext cx="465578" cy="378990"/>
            </a:xfrm>
            <a:prstGeom prst="bentConnector3">
              <a:avLst>
                <a:gd name="adj1" fmla="val 51023"/>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13991507-5F79-450D-8844-CB99A91A3FE7}"/>
                </a:ext>
              </a:extLst>
            </p:cNvPr>
            <p:cNvSpPr/>
            <p:nvPr/>
          </p:nvSpPr>
          <p:spPr>
            <a:xfrm>
              <a:off x="1166133" y="3390421"/>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9" name="Oval 118">
              <a:extLst>
                <a:ext uri="{FF2B5EF4-FFF2-40B4-BE49-F238E27FC236}">
                  <a16:creationId xmlns:a16="http://schemas.microsoft.com/office/drawing/2014/main" id="{183706A9-D2F1-4232-82BB-2D13FF020AA2}"/>
                </a:ext>
              </a:extLst>
            </p:cNvPr>
            <p:cNvSpPr/>
            <p:nvPr/>
          </p:nvSpPr>
          <p:spPr>
            <a:xfrm>
              <a:off x="789336" y="4205402"/>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0" name="Freeform: Shape 119">
              <a:extLst>
                <a:ext uri="{FF2B5EF4-FFF2-40B4-BE49-F238E27FC236}">
                  <a16:creationId xmlns:a16="http://schemas.microsoft.com/office/drawing/2014/main" id="{532809F4-711C-4738-A7D5-EF9220AF4992}"/>
                </a:ext>
              </a:extLst>
            </p:cNvPr>
            <p:cNvSpPr/>
            <p:nvPr/>
          </p:nvSpPr>
          <p:spPr>
            <a:xfrm>
              <a:off x="439932" y="4563817"/>
              <a:ext cx="524106" cy="15613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1</a:t>
              </a:r>
            </a:p>
          </p:txBody>
        </p:sp>
        <p:sp>
          <p:nvSpPr>
            <p:cNvPr id="121" name="Oval 120">
              <a:extLst>
                <a:ext uri="{FF2B5EF4-FFF2-40B4-BE49-F238E27FC236}">
                  <a16:creationId xmlns:a16="http://schemas.microsoft.com/office/drawing/2014/main" id="{4C6C4B87-96E9-4902-840B-DF68AE0938C2}"/>
                </a:ext>
              </a:extLst>
            </p:cNvPr>
            <p:cNvSpPr/>
            <p:nvPr/>
          </p:nvSpPr>
          <p:spPr>
            <a:xfrm>
              <a:off x="579658" y="5115120"/>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2" name="Freeform: Shape 121">
              <a:extLst>
                <a:ext uri="{FF2B5EF4-FFF2-40B4-BE49-F238E27FC236}">
                  <a16:creationId xmlns:a16="http://schemas.microsoft.com/office/drawing/2014/main" id="{884F1CAB-76AF-4A3D-9DCA-66384F5FE51C}"/>
                </a:ext>
              </a:extLst>
            </p:cNvPr>
            <p:cNvSpPr/>
            <p:nvPr/>
          </p:nvSpPr>
          <p:spPr>
            <a:xfrm>
              <a:off x="222929" y="5459090"/>
              <a:ext cx="524106" cy="195216"/>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3</a:t>
              </a:r>
            </a:p>
          </p:txBody>
        </p:sp>
        <p:sp>
          <p:nvSpPr>
            <p:cNvPr id="123" name="Oval 122">
              <a:extLst>
                <a:ext uri="{FF2B5EF4-FFF2-40B4-BE49-F238E27FC236}">
                  <a16:creationId xmlns:a16="http://schemas.microsoft.com/office/drawing/2014/main" id="{C1E14745-9ED1-432F-8DDF-B6388B0F4653}"/>
                </a:ext>
              </a:extLst>
            </p:cNvPr>
            <p:cNvSpPr/>
            <p:nvPr/>
          </p:nvSpPr>
          <p:spPr>
            <a:xfrm>
              <a:off x="317319" y="5981059"/>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4" name="Freeform: Shape 123">
              <a:extLst>
                <a:ext uri="{FF2B5EF4-FFF2-40B4-BE49-F238E27FC236}">
                  <a16:creationId xmlns:a16="http://schemas.microsoft.com/office/drawing/2014/main" id="{A3ADA58B-FD3F-4FCD-B1B8-69A21630FD14}"/>
                </a:ext>
              </a:extLst>
            </p:cNvPr>
            <p:cNvSpPr/>
            <p:nvPr/>
          </p:nvSpPr>
          <p:spPr>
            <a:xfrm>
              <a:off x="217987" y="6238836"/>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C</a:t>
              </a:r>
            </a:p>
          </p:txBody>
        </p:sp>
        <p:sp>
          <p:nvSpPr>
            <p:cNvPr id="125" name="Oval 124">
              <a:extLst>
                <a:ext uri="{FF2B5EF4-FFF2-40B4-BE49-F238E27FC236}">
                  <a16:creationId xmlns:a16="http://schemas.microsoft.com/office/drawing/2014/main" id="{527F9C30-BC6F-4658-B331-064024913F98}"/>
                </a:ext>
              </a:extLst>
            </p:cNvPr>
            <p:cNvSpPr/>
            <p:nvPr/>
          </p:nvSpPr>
          <p:spPr>
            <a:xfrm>
              <a:off x="844456" y="5976287"/>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6" name="Freeform: Shape 125">
              <a:extLst>
                <a:ext uri="{FF2B5EF4-FFF2-40B4-BE49-F238E27FC236}">
                  <a16:creationId xmlns:a16="http://schemas.microsoft.com/office/drawing/2014/main" id="{7F30DB1E-6AEF-41C2-A5D0-B501AC3A8E9D}"/>
                </a:ext>
              </a:extLst>
            </p:cNvPr>
            <p:cNvSpPr/>
            <p:nvPr/>
          </p:nvSpPr>
          <p:spPr>
            <a:xfrm>
              <a:off x="761434" y="6234064"/>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D</a:t>
              </a:r>
            </a:p>
          </p:txBody>
        </p:sp>
        <p:sp>
          <p:nvSpPr>
            <p:cNvPr id="127" name="Oval 126">
              <a:extLst>
                <a:ext uri="{FF2B5EF4-FFF2-40B4-BE49-F238E27FC236}">
                  <a16:creationId xmlns:a16="http://schemas.microsoft.com/office/drawing/2014/main" id="{887A75FB-DF43-4971-8E71-8A2D028BD627}"/>
                </a:ext>
              </a:extLst>
            </p:cNvPr>
            <p:cNvSpPr/>
            <p:nvPr/>
          </p:nvSpPr>
          <p:spPr>
            <a:xfrm>
              <a:off x="1121728" y="5117375"/>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8" name="Freeform: Shape 127">
              <a:extLst>
                <a:ext uri="{FF2B5EF4-FFF2-40B4-BE49-F238E27FC236}">
                  <a16:creationId xmlns:a16="http://schemas.microsoft.com/office/drawing/2014/main" id="{9FBF3E92-748D-459B-9E19-0362110EC825}"/>
                </a:ext>
              </a:extLst>
            </p:cNvPr>
            <p:cNvSpPr/>
            <p:nvPr/>
          </p:nvSpPr>
          <p:spPr>
            <a:xfrm>
              <a:off x="1049839" y="5381997"/>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A</a:t>
              </a:r>
            </a:p>
          </p:txBody>
        </p:sp>
        <p:sp>
          <p:nvSpPr>
            <p:cNvPr id="129" name="Oval 128">
              <a:extLst>
                <a:ext uri="{FF2B5EF4-FFF2-40B4-BE49-F238E27FC236}">
                  <a16:creationId xmlns:a16="http://schemas.microsoft.com/office/drawing/2014/main" id="{8FB1EA06-B4DB-4591-A2DE-EEB4DB6C568E}"/>
                </a:ext>
              </a:extLst>
            </p:cNvPr>
            <p:cNvSpPr/>
            <p:nvPr/>
          </p:nvSpPr>
          <p:spPr>
            <a:xfrm>
              <a:off x="1545123" y="4205402"/>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0" name="Oval 129">
              <a:extLst>
                <a:ext uri="{FF2B5EF4-FFF2-40B4-BE49-F238E27FC236}">
                  <a16:creationId xmlns:a16="http://schemas.microsoft.com/office/drawing/2014/main" id="{8E1BE25B-9237-4D15-9CDA-4B93EE5EACF3}"/>
                </a:ext>
              </a:extLst>
            </p:cNvPr>
            <p:cNvSpPr/>
            <p:nvPr/>
          </p:nvSpPr>
          <p:spPr>
            <a:xfrm>
              <a:off x="1841768" y="5117375"/>
              <a:ext cx="349404" cy="349403"/>
            </a:xfrm>
            <a:prstGeom prst="ellipse">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1" name="Freeform: Shape 130">
              <a:extLst>
                <a:ext uri="{FF2B5EF4-FFF2-40B4-BE49-F238E27FC236}">
                  <a16:creationId xmlns:a16="http://schemas.microsoft.com/office/drawing/2014/main" id="{473D45B4-65F1-46FD-A23F-90517B1D3810}"/>
                </a:ext>
              </a:extLst>
            </p:cNvPr>
            <p:cNvSpPr/>
            <p:nvPr/>
          </p:nvSpPr>
          <p:spPr>
            <a:xfrm>
              <a:off x="1753339" y="5381997"/>
              <a:ext cx="524106" cy="349403"/>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File B</a:t>
              </a:r>
            </a:p>
          </p:txBody>
        </p:sp>
        <p:cxnSp>
          <p:nvCxnSpPr>
            <p:cNvPr id="133" name="Connector: Elbow 132">
              <a:extLst>
                <a:ext uri="{FF2B5EF4-FFF2-40B4-BE49-F238E27FC236}">
                  <a16:creationId xmlns:a16="http://schemas.microsoft.com/office/drawing/2014/main" id="{DD6574F6-A4B6-4415-BD20-EAF1401AF77D}"/>
                </a:ext>
              </a:extLst>
            </p:cNvPr>
            <p:cNvCxnSpPr>
              <a:cxnSpLocks/>
              <a:stCxn id="129" idx="4"/>
              <a:endCxn id="130" idx="0"/>
            </p:cNvCxnSpPr>
            <p:nvPr/>
          </p:nvCxnSpPr>
          <p:spPr>
            <a:xfrm rot="16200000" flipH="1">
              <a:off x="1586862" y="4687767"/>
              <a:ext cx="562570" cy="296645"/>
            </a:xfrm>
            <a:prstGeom prst="bentConnector3">
              <a:avLst>
                <a:gd name="adj1" fmla="val 51693"/>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34" name="Freeform: Shape 133">
              <a:extLst>
                <a:ext uri="{FF2B5EF4-FFF2-40B4-BE49-F238E27FC236}">
                  <a16:creationId xmlns:a16="http://schemas.microsoft.com/office/drawing/2014/main" id="{CC763341-FD81-4A91-9DA9-EE790F33339B}"/>
                </a:ext>
              </a:extLst>
            </p:cNvPr>
            <p:cNvSpPr/>
            <p:nvPr/>
          </p:nvSpPr>
          <p:spPr>
            <a:xfrm>
              <a:off x="1730480" y="4553107"/>
              <a:ext cx="524106" cy="175401"/>
            </a:xfrm>
            <a:custGeom>
              <a:avLst/>
              <a:gdLst>
                <a:gd name="connsiteX0" fmla="*/ 0 w 590291"/>
                <a:gd name="connsiteY0" fmla="*/ 0 h 393527"/>
                <a:gd name="connsiteX1" fmla="*/ 590291 w 590291"/>
                <a:gd name="connsiteY1" fmla="*/ 0 h 393527"/>
                <a:gd name="connsiteX2" fmla="*/ 590291 w 590291"/>
                <a:gd name="connsiteY2" fmla="*/ 393527 h 393527"/>
                <a:gd name="connsiteX3" fmla="*/ 0 w 590291"/>
                <a:gd name="connsiteY3" fmla="*/ 393527 h 393527"/>
                <a:gd name="connsiteX4" fmla="*/ 0 w 590291"/>
                <a:gd name="connsiteY4" fmla="*/ 0 h 393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291" h="393527">
                  <a:moveTo>
                    <a:pt x="0" y="0"/>
                  </a:moveTo>
                  <a:lnTo>
                    <a:pt x="590291" y="0"/>
                  </a:lnTo>
                  <a:lnTo>
                    <a:pt x="590291" y="393527"/>
                  </a:lnTo>
                  <a:lnTo>
                    <a:pt x="0" y="393527"/>
                  </a:lnTo>
                  <a:lnTo>
                    <a:pt x="0" y="0"/>
                  </a:ln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366713" rtl="0" eaLnBrk="1" fontAlgn="auto" latinLnBrk="0" hangingPunct="1">
                <a:lnSpc>
                  <a:spcPct val="90000"/>
                </a:lnSpc>
                <a:spcBef>
                  <a:spcPct val="0"/>
                </a:spcBef>
                <a:spcAft>
                  <a:spcPct val="35000"/>
                </a:spcAft>
                <a:buClrTx/>
                <a:buSzTx/>
                <a:buFontTx/>
                <a:buNone/>
                <a:tabLst/>
                <a:defRPr/>
              </a:pPr>
              <a:r>
                <a:rPr kumimoji="0" lang="en-US" sz="788" b="0" i="0" u="none" strike="noStrike" kern="1200" cap="none" spc="0" normalizeH="0" baseline="0" noProof="0">
                  <a:ln>
                    <a:noFill/>
                  </a:ln>
                  <a:solidFill>
                    <a:srgbClr val="FFFFFF">
                      <a:lumMod val="95000"/>
                    </a:srgbClr>
                  </a:solidFill>
                  <a:effectLst/>
                  <a:uLnTx/>
                  <a:uFillTx/>
                  <a:latin typeface="Tahoma"/>
                  <a:ea typeface="+mn-ea"/>
                  <a:cs typeface="+mn-cs"/>
                </a:rPr>
                <a:t>Folder 2</a:t>
              </a:r>
            </a:p>
          </p:txBody>
        </p:sp>
        <p:cxnSp>
          <p:nvCxnSpPr>
            <p:cNvPr id="135" name="Connector: Elbow 134">
              <a:extLst>
                <a:ext uri="{FF2B5EF4-FFF2-40B4-BE49-F238E27FC236}">
                  <a16:creationId xmlns:a16="http://schemas.microsoft.com/office/drawing/2014/main" id="{1013B84B-34CF-4417-9E64-B0A43EDA0FC4}"/>
                </a:ext>
              </a:extLst>
            </p:cNvPr>
            <p:cNvCxnSpPr>
              <a:cxnSpLocks/>
              <a:endCxn id="127" idx="0"/>
            </p:cNvCxnSpPr>
            <p:nvPr/>
          </p:nvCxnSpPr>
          <p:spPr>
            <a:xfrm rot="16200000" flipH="1">
              <a:off x="848726" y="4669671"/>
              <a:ext cx="563192" cy="332215"/>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857FB104-8477-437F-AD5C-E42381A089B0}"/>
                </a:ext>
              </a:extLst>
            </p:cNvPr>
            <p:cNvCxnSpPr>
              <a:cxnSpLocks/>
            </p:cNvCxnSpPr>
            <p:nvPr/>
          </p:nvCxnSpPr>
          <p:spPr>
            <a:xfrm rot="5400000">
              <a:off x="577876" y="4731036"/>
              <a:ext cx="563192" cy="209487"/>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9CD5F001-73D8-4341-B99D-9E8354C0CB62}"/>
                </a:ext>
              </a:extLst>
            </p:cNvPr>
            <p:cNvCxnSpPr>
              <a:cxnSpLocks/>
            </p:cNvCxnSpPr>
            <p:nvPr/>
          </p:nvCxnSpPr>
          <p:spPr>
            <a:xfrm rot="16200000" flipH="1">
              <a:off x="631309" y="5587727"/>
              <a:ext cx="513826" cy="266988"/>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7D22B147-F7EA-42E2-A1AE-616A0089C77F}"/>
                </a:ext>
              </a:extLst>
            </p:cNvPr>
            <p:cNvCxnSpPr>
              <a:cxnSpLocks/>
              <a:endCxn id="123" idx="0"/>
            </p:cNvCxnSpPr>
            <p:nvPr/>
          </p:nvCxnSpPr>
          <p:spPr>
            <a:xfrm rot="5400000">
              <a:off x="365000" y="5591330"/>
              <a:ext cx="516751" cy="262707"/>
            </a:xfrm>
            <a:prstGeom prst="bentConnector3">
              <a:avLst>
                <a:gd name="adj1" fmla="val 50000"/>
              </a:avLst>
            </a:prstGeom>
            <a:ln w="1905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9B74423-2E44-4A3F-90FF-201718E4BD86}"/>
                </a:ext>
              </a:extLst>
            </p:cNvPr>
            <p:cNvSpPr txBox="1"/>
            <p:nvPr/>
          </p:nvSpPr>
          <p:spPr>
            <a:xfrm>
              <a:off x="652133" y="3331551"/>
              <a:ext cx="633689" cy="482730"/>
            </a:xfrm>
            <a:prstGeom prst="rect">
              <a:avLst/>
            </a:prstGeom>
          </p:spPr>
          <p:txBody>
            <a:bodyPr wrap="non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srgbClr val="FFFFFF"/>
                  </a:solidFill>
                  <a:effectLst/>
                  <a:uLnTx/>
                  <a:uFillTx/>
                  <a:latin typeface="Tahoma"/>
                  <a:ea typeface="+mn-ea"/>
                  <a:cs typeface="+mn-cs"/>
                </a:rPr>
                <a:t>File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a:ln>
                    <a:noFill/>
                  </a:ln>
                  <a:solidFill>
                    <a:srgbClr val="FFFFFF"/>
                  </a:solidFill>
                  <a:effectLst/>
                  <a:uLnTx/>
                  <a:uFillTx/>
                  <a:latin typeface="Tahoma"/>
                  <a:ea typeface="+mn-ea"/>
                  <a:cs typeface="+mn-cs"/>
                </a:rPr>
                <a:t>Share</a:t>
              </a:r>
              <a:endParaRPr kumimoji="0" lang="en-AU" sz="788" b="0" i="0" u="none" strike="noStrike" kern="1200" cap="none" spc="0" normalizeH="0" baseline="0" noProof="0">
                <a:ln>
                  <a:noFill/>
                </a:ln>
                <a:solidFill>
                  <a:srgbClr val="FFFFFF"/>
                </a:solidFill>
                <a:effectLst/>
                <a:uLnTx/>
                <a:uFillTx/>
                <a:latin typeface="Tahoma"/>
                <a:ea typeface="+mn-ea"/>
                <a:cs typeface="+mn-cs"/>
              </a:endParaRPr>
            </a:p>
          </p:txBody>
        </p:sp>
      </p:grpSp>
      <p:pic>
        <p:nvPicPr>
          <p:cNvPr id="142" name="Graphic 141">
            <a:extLst>
              <a:ext uri="{FF2B5EF4-FFF2-40B4-BE49-F238E27FC236}">
                <a16:creationId xmlns:a16="http://schemas.microsoft.com/office/drawing/2014/main" id="{F29F991C-C965-4341-B52D-44DA1D6514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44364" y="2756237"/>
            <a:ext cx="242357" cy="242357"/>
          </a:xfrm>
          <a:prstGeom prst="rect">
            <a:avLst/>
          </a:prstGeom>
        </p:spPr>
      </p:pic>
      <p:pic>
        <p:nvPicPr>
          <p:cNvPr id="143" name="Graphic 142">
            <a:extLst>
              <a:ext uri="{FF2B5EF4-FFF2-40B4-BE49-F238E27FC236}">
                <a16:creationId xmlns:a16="http://schemas.microsoft.com/office/drawing/2014/main" id="{12526C9E-BAA0-4A07-B2E5-F32814E037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83630" y="3320835"/>
            <a:ext cx="242357" cy="242357"/>
          </a:xfrm>
          <a:prstGeom prst="rect">
            <a:avLst/>
          </a:prstGeom>
        </p:spPr>
      </p:pic>
      <p:pic>
        <p:nvPicPr>
          <p:cNvPr id="144" name="Graphic 143">
            <a:extLst>
              <a:ext uri="{FF2B5EF4-FFF2-40B4-BE49-F238E27FC236}">
                <a16:creationId xmlns:a16="http://schemas.microsoft.com/office/drawing/2014/main" id="{D97FE9A8-2D26-4A72-9E04-63F2A4421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37701" y="3950666"/>
            <a:ext cx="242357" cy="242357"/>
          </a:xfrm>
          <a:prstGeom prst="rect">
            <a:avLst/>
          </a:prstGeom>
        </p:spPr>
      </p:pic>
      <p:pic>
        <p:nvPicPr>
          <p:cNvPr id="145" name="Graphic 144">
            <a:extLst>
              <a:ext uri="{FF2B5EF4-FFF2-40B4-BE49-F238E27FC236}">
                <a16:creationId xmlns:a16="http://schemas.microsoft.com/office/drawing/2014/main" id="{469663F0-C657-4839-8465-678F984D665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22309" y="4547383"/>
            <a:ext cx="242357" cy="242357"/>
          </a:xfrm>
          <a:prstGeom prst="rect">
            <a:avLst/>
          </a:prstGeom>
        </p:spPr>
      </p:pic>
      <p:sp>
        <p:nvSpPr>
          <p:cNvPr id="147" name="TextBox 9">
            <a:extLst>
              <a:ext uri="{FF2B5EF4-FFF2-40B4-BE49-F238E27FC236}">
                <a16:creationId xmlns:a16="http://schemas.microsoft.com/office/drawing/2014/main" id="{F34941DF-571B-4DB7-B65F-4364284D27AD}"/>
              </a:ext>
            </a:extLst>
          </p:cNvPr>
          <p:cNvSpPr txBox="1"/>
          <p:nvPr/>
        </p:nvSpPr>
        <p:spPr>
          <a:xfrm>
            <a:off x="5090148" y="3600566"/>
            <a:ext cx="1875104" cy="738664"/>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3EC1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File Share</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3EC1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  Folder 1</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3EC1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    Folder 3</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3EC1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      File D</a:t>
            </a:r>
          </a:p>
        </p:txBody>
      </p:sp>
      <p:grpSp>
        <p:nvGrpSpPr>
          <p:cNvPr id="28" name="Group 27">
            <a:extLst>
              <a:ext uri="{FF2B5EF4-FFF2-40B4-BE49-F238E27FC236}">
                <a16:creationId xmlns:a16="http://schemas.microsoft.com/office/drawing/2014/main" id="{63A23AB0-AF1D-422C-93CC-FF1A1BF302ED}"/>
              </a:ext>
            </a:extLst>
          </p:cNvPr>
          <p:cNvGrpSpPr/>
          <p:nvPr/>
        </p:nvGrpSpPr>
        <p:grpSpPr>
          <a:xfrm>
            <a:off x="4931703" y="2651679"/>
            <a:ext cx="1220513" cy="623543"/>
            <a:chOff x="6575604" y="3535572"/>
            <a:chExt cx="1627350" cy="831390"/>
          </a:xfrm>
        </p:grpSpPr>
        <p:sp>
          <p:nvSpPr>
            <p:cNvPr id="27" name="Isosceles Triangle 26">
              <a:extLst>
                <a:ext uri="{FF2B5EF4-FFF2-40B4-BE49-F238E27FC236}">
                  <a16:creationId xmlns:a16="http://schemas.microsoft.com/office/drawing/2014/main" id="{B5E7B1AF-420D-4564-9EAF-7D548965FC59}"/>
                </a:ext>
              </a:extLst>
            </p:cNvPr>
            <p:cNvSpPr/>
            <p:nvPr/>
          </p:nvSpPr>
          <p:spPr bwMode="auto">
            <a:xfrm rot="16200000">
              <a:off x="6557420" y="3553756"/>
              <a:ext cx="831390" cy="795022"/>
            </a:xfrm>
            <a:prstGeom prst="triangle">
              <a:avLst/>
            </a:prstGeom>
            <a:solidFill>
              <a:srgbClr val="FFFFFF">
                <a:alpha val="25098"/>
              </a:srgbClr>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pic>
          <p:nvPicPr>
            <p:cNvPr id="148" name="Graphic 147">
              <a:extLst>
                <a:ext uri="{FF2B5EF4-FFF2-40B4-BE49-F238E27FC236}">
                  <a16:creationId xmlns:a16="http://schemas.microsoft.com/office/drawing/2014/main" id="{F7541B86-48AA-4B56-B0AF-1BD103B146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71564" y="3535572"/>
              <a:ext cx="831390" cy="831390"/>
            </a:xfrm>
            <a:prstGeom prst="rect">
              <a:avLst/>
            </a:prstGeom>
          </p:spPr>
        </p:pic>
      </p:grpSp>
    </p:spTree>
    <p:extLst>
      <p:ext uri="{BB962C8B-B14F-4D97-AF65-F5344CB8AC3E}">
        <p14:creationId xmlns:p14="http://schemas.microsoft.com/office/powerpoint/2010/main" val="854236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4"/>
                                        </p:tgtEl>
                                        <p:attrNameLst>
                                          <p:attrName>style.visibility</p:attrName>
                                        </p:attrNameLst>
                                      </p:cBhvr>
                                      <p:to>
                                        <p:strVal val="visible"/>
                                      </p:to>
                                    </p:set>
                                    <p:animEffect transition="in" filter="wipe(left)">
                                      <p:cBhvr>
                                        <p:cTn id="11" dur="500"/>
                                        <p:tgtEl>
                                          <p:spTgt spid="11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42"/>
                                        </p:tgtEl>
                                        <p:attrNameLst>
                                          <p:attrName>style.visibility</p:attrName>
                                        </p:attrNameLst>
                                      </p:cBhvr>
                                      <p:to>
                                        <p:strVal val="visible"/>
                                      </p:to>
                                    </p:set>
                                    <p:animEffect transition="in" filter="dissolve">
                                      <p:cBhvr>
                                        <p:cTn id="16" dur="500"/>
                                        <p:tgtEl>
                                          <p:spTgt spid="142"/>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dissolve">
                                      <p:cBhvr>
                                        <p:cTn id="20" dur="500"/>
                                        <p:tgtEl>
                                          <p:spTgt spid="143"/>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44"/>
                                        </p:tgtEl>
                                        <p:attrNameLst>
                                          <p:attrName>style.visibility</p:attrName>
                                        </p:attrNameLst>
                                      </p:cBhvr>
                                      <p:to>
                                        <p:strVal val="visible"/>
                                      </p:to>
                                    </p:set>
                                    <p:animEffect transition="in" filter="dissolve">
                                      <p:cBhvr>
                                        <p:cTn id="24" dur="500"/>
                                        <p:tgtEl>
                                          <p:spTgt spid="144"/>
                                        </p:tgtEl>
                                      </p:cBhvr>
                                    </p:animEffect>
                                  </p:childTnLst>
                                </p:cTn>
                              </p:par>
                            </p:childTnLst>
                          </p:cTn>
                        </p:par>
                        <p:par>
                          <p:cTn id="25" fill="hold">
                            <p:stCondLst>
                              <p:cond delay="1500"/>
                            </p:stCondLst>
                            <p:childTnLst>
                              <p:par>
                                <p:cTn id="26" presetID="9" presetClass="entr" presetSubtype="0" fill="hold" nodeType="after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dissolve">
                                      <p:cBhvr>
                                        <p:cTn id="28" dur="500"/>
                                        <p:tgtEl>
                                          <p:spTgt spid="145"/>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47"/>
                                        </p:tgtEl>
                                        <p:attrNameLst>
                                          <p:attrName>style.visibility</p:attrName>
                                        </p:attrNameLst>
                                      </p:cBhvr>
                                      <p:to>
                                        <p:strVal val="visible"/>
                                      </p:to>
                                    </p:set>
                                    <p:animEffect transition="in" filter="fade">
                                      <p:cBhvr>
                                        <p:cTn id="32" dur="500"/>
                                        <p:tgtEl>
                                          <p:spTgt spid="147"/>
                                        </p:tgtEl>
                                      </p:cBhvr>
                                    </p:animEffect>
                                  </p:childTnLst>
                                </p:cTn>
                              </p:par>
                            </p:childTnLst>
                          </p:cTn>
                        </p:par>
                        <p:par>
                          <p:cTn id="33" fill="hold">
                            <p:stCondLst>
                              <p:cond delay="2500"/>
                            </p:stCondLst>
                            <p:childTnLst>
                              <p:par>
                                <p:cTn id="34" presetID="10" presetClass="exit" presetSubtype="0" fill="hold" nodeType="afterEffect">
                                  <p:stCondLst>
                                    <p:cond delay="0"/>
                                  </p:stCondLst>
                                  <p:childTnLst>
                                    <p:animEffect transition="out" filter="fade">
                                      <p:cBhvr>
                                        <p:cTn id="35" dur="500"/>
                                        <p:tgtEl>
                                          <p:spTgt spid="142"/>
                                        </p:tgtEl>
                                      </p:cBhvr>
                                    </p:animEffect>
                                    <p:set>
                                      <p:cBhvr>
                                        <p:cTn id="36" dur="1" fill="hold">
                                          <p:stCondLst>
                                            <p:cond delay="499"/>
                                          </p:stCondLst>
                                        </p:cTn>
                                        <p:tgtEl>
                                          <p:spTgt spid="1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43"/>
                                        </p:tgtEl>
                                      </p:cBhvr>
                                    </p:animEffect>
                                    <p:set>
                                      <p:cBhvr>
                                        <p:cTn id="39" dur="1" fill="hold">
                                          <p:stCondLst>
                                            <p:cond delay="499"/>
                                          </p:stCondLst>
                                        </p:cTn>
                                        <p:tgtEl>
                                          <p:spTgt spid="14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44"/>
                                        </p:tgtEl>
                                      </p:cBhvr>
                                    </p:animEffect>
                                    <p:set>
                                      <p:cBhvr>
                                        <p:cTn id="42" dur="1" fill="hold">
                                          <p:stCondLst>
                                            <p:cond delay="499"/>
                                          </p:stCondLst>
                                        </p:cTn>
                                        <p:tgtEl>
                                          <p:spTgt spid="14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45"/>
                                        </p:tgtEl>
                                      </p:cBhvr>
                                    </p:animEffect>
                                    <p:set>
                                      <p:cBhvr>
                                        <p:cTn id="45" dur="1" fill="hold">
                                          <p:stCondLst>
                                            <p:cond delay="499"/>
                                          </p:stCondLst>
                                        </p:cTn>
                                        <p:tgtEl>
                                          <p:spTgt spid="14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14"/>
                                        </p:tgtEl>
                                      </p:cBhvr>
                                    </p:animEffect>
                                    <p:set>
                                      <p:cBhvr>
                                        <p:cTn id="48" dur="1" fill="hold">
                                          <p:stCondLst>
                                            <p:cond delay="499"/>
                                          </p:stCondLst>
                                        </p:cTn>
                                        <p:tgtEl>
                                          <p:spTgt spid="11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8"/>
                                        </p:tgtEl>
                                      </p:cBhvr>
                                    </p:animEffect>
                                    <p:set>
                                      <p:cBhvr>
                                        <p:cTn id="5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46FD22C8-C95B-429A-BB86-CDB1D67463E3}"/>
              </a:ext>
            </a:extLst>
          </p:cNvPr>
          <p:cNvSpPr/>
          <p:nvPr/>
        </p:nvSpPr>
        <p:spPr bwMode="auto">
          <a:xfrm>
            <a:off x="240752" y="3179618"/>
            <a:ext cx="8334504" cy="1731257"/>
          </a:xfrm>
          <a:prstGeom prst="rect">
            <a:avLst/>
          </a:prstGeom>
          <a:solidFill>
            <a:srgbClr val="003738">
              <a:alpha val="50196"/>
            </a:srgbClr>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a:t>File Share Backup Jobs</a:t>
            </a:r>
          </a:p>
        </p:txBody>
      </p:sp>
      <p:grpSp>
        <p:nvGrpSpPr>
          <p:cNvPr id="22" name="Group 21">
            <a:extLst>
              <a:ext uri="{FF2B5EF4-FFF2-40B4-BE49-F238E27FC236}">
                <a16:creationId xmlns:a16="http://schemas.microsoft.com/office/drawing/2014/main" id="{5066A052-4F07-43E1-989F-FB1BE608EABF}"/>
              </a:ext>
            </a:extLst>
          </p:cNvPr>
          <p:cNvGrpSpPr/>
          <p:nvPr/>
        </p:nvGrpSpPr>
        <p:grpSpPr>
          <a:xfrm>
            <a:off x="4662171" y="3958360"/>
            <a:ext cx="731290" cy="697451"/>
            <a:chOff x="6216226" y="5277809"/>
            <a:chExt cx="975052" cy="929934"/>
          </a:xfrm>
        </p:grpSpPr>
        <p:pic>
          <p:nvPicPr>
            <p:cNvPr id="69" name="Graphic 68">
              <a:extLst>
                <a:ext uri="{FF2B5EF4-FFF2-40B4-BE49-F238E27FC236}">
                  <a16:creationId xmlns:a16="http://schemas.microsoft.com/office/drawing/2014/main" id="{17BA25EC-BD97-43FE-BF81-170C3ED36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3928" y="5277809"/>
              <a:ext cx="459649" cy="459649"/>
            </a:xfrm>
            <a:prstGeom prst="rect">
              <a:avLst/>
            </a:prstGeom>
          </p:spPr>
        </p:pic>
        <p:sp>
          <p:nvSpPr>
            <p:cNvPr id="70" name="TextBox 69">
              <a:extLst>
                <a:ext uri="{FF2B5EF4-FFF2-40B4-BE49-F238E27FC236}">
                  <a16:creationId xmlns:a16="http://schemas.microsoft.com/office/drawing/2014/main" id="{FADB1B43-9433-4546-A005-32EFE7ABDD68}"/>
                </a:ext>
              </a:extLst>
            </p:cNvPr>
            <p:cNvSpPr txBox="1"/>
            <p:nvPr/>
          </p:nvSpPr>
          <p:spPr>
            <a:xfrm>
              <a:off x="6216226" y="5879448"/>
              <a:ext cx="97505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5" name="Straight Arrow Connector 74">
            <a:extLst>
              <a:ext uri="{FF2B5EF4-FFF2-40B4-BE49-F238E27FC236}">
                <a16:creationId xmlns:a16="http://schemas.microsoft.com/office/drawing/2014/main" id="{FA7ABF55-E3C0-4AB4-B956-B21D6C84726D}"/>
              </a:ext>
            </a:extLst>
          </p:cNvPr>
          <p:cNvCxnSpPr>
            <a:cxnSpLocks/>
            <a:stCxn id="80" idx="3"/>
            <a:endCxn id="69" idx="1"/>
          </p:cNvCxnSpPr>
          <p:nvPr/>
        </p:nvCxnSpPr>
        <p:spPr>
          <a:xfrm>
            <a:off x="2941147" y="4130726"/>
            <a:ext cx="1914299" cy="0"/>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AE26481-A831-4DC9-AE0A-6740D5B62899}"/>
              </a:ext>
            </a:extLst>
          </p:cNvPr>
          <p:cNvGrpSpPr/>
          <p:nvPr/>
        </p:nvGrpSpPr>
        <p:grpSpPr>
          <a:xfrm>
            <a:off x="1407058" y="3559718"/>
            <a:ext cx="1534089" cy="1267562"/>
            <a:chOff x="679053" y="4746289"/>
            <a:chExt cx="2045452" cy="1690082"/>
          </a:xfrm>
        </p:grpSpPr>
        <p:pic>
          <p:nvPicPr>
            <p:cNvPr id="77" name="Graphic 76">
              <a:extLst>
                <a:ext uri="{FF2B5EF4-FFF2-40B4-BE49-F238E27FC236}">
                  <a16:creationId xmlns:a16="http://schemas.microsoft.com/office/drawing/2014/main" id="{FBE512CC-E34C-4191-9477-4779C886E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9218" y="5099289"/>
              <a:ext cx="625123" cy="558145"/>
            </a:xfrm>
            <a:prstGeom prst="rect">
              <a:avLst/>
            </a:prstGeom>
          </p:spPr>
        </p:pic>
        <p:sp>
          <p:nvSpPr>
            <p:cNvPr id="80" name="Rectangle 79">
              <a:extLst>
                <a:ext uri="{FF2B5EF4-FFF2-40B4-BE49-F238E27FC236}">
                  <a16:creationId xmlns:a16="http://schemas.microsoft.com/office/drawing/2014/main" id="{CFC421E0-AA77-4695-A779-1A6896B11A97}"/>
                </a:ext>
              </a:extLst>
            </p:cNvPr>
            <p:cNvSpPr/>
            <p:nvPr/>
          </p:nvSpPr>
          <p:spPr bwMode="auto">
            <a:xfrm>
              <a:off x="679053" y="4746289"/>
              <a:ext cx="2045452" cy="1522689"/>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81" name="Rectangle 80">
              <a:extLst>
                <a:ext uri="{FF2B5EF4-FFF2-40B4-BE49-F238E27FC236}">
                  <a16:creationId xmlns:a16="http://schemas.microsoft.com/office/drawing/2014/main" id="{DBF81897-687E-48BF-A995-66CDA91562AA}"/>
                </a:ext>
              </a:extLst>
            </p:cNvPr>
            <p:cNvSpPr/>
            <p:nvPr/>
          </p:nvSpPr>
          <p:spPr>
            <a:xfrm>
              <a:off x="1124944" y="6108076"/>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809587"/>
            <a:ext cx="8364140" cy="1661993"/>
          </a:xfrm>
        </p:spPr>
        <p:txBody>
          <a:bodyPr/>
          <a:lstStyle/>
          <a:p>
            <a:pPr marL="385763" indent="-385763">
              <a:buFont typeface="+mj-lt"/>
              <a:buAutoNum type="arabicPeriod"/>
            </a:pPr>
            <a:r>
              <a:rPr lang="en-GB" altLang="ko-KR" sz="1200" dirty="0">
                <a:solidFill>
                  <a:srgbClr val="00E296"/>
                </a:solidFill>
              </a:rPr>
              <a:t>File Proxy </a:t>
            </a:r>
            <a:r>
              <a:rPr lang="ko-KR" altLang="en-US" sz="1200" dirty="0"/>
              <a:t>할당</a:t>
            </a:r>
            <a:endParaRPr lang="en-GB" altLang="ko-KR" sz="1200" dirty="0"/>
          </a:p>
          <a:p>
            <a:pPr marL="385763" indent="-385763">
              <a:buFont typeface="+mj-lt"/>
              <a:buAutoNum type="arabicPeriod"/>
            </a:pPr>
            <a:r>
              <a:rPr lang="en-GB" altLang="ko-KR" sz="1200" dirty="0">
                <a:solidFill>
                  <a:srgbClr val="00E296"/>
                </a:solidFill>
              </a:rPr>
              <a:t>File Proxy </a:t>
            </a:r>
            <a:r>
              <a:rPr lang="ko-KR" altLang="en-US" sz="1200" dirty="0"/>
              <a:t>는 </a:t>
            </a:r>
            <a:r>
              <a:rPr lang="en-GB" altLang="ko-KR" sz="1200" dirty="0">
                <a:solidFill>
                  <a:srgbClr val="00E296"/>
                </a:solidFill>
              </a:rPr>
              <a:t>File Share </a:t>
            </a:r>
            <a:r>
              <a:rPr lang="ko-KR" altLang="en-US" sz="1200" dirty="0"/>
              <a:t>의 파일 및 폴더를 열거하고</a:t>
            </a:r>
            <a:r>
              <a:rPr lang="en-US" altLang="ko-KR" sz="1200" dirty="0"/>
              <a:t> cyclic redundancy check (CRC) </a:t>
            </a:r>
            <a:r>
              <a:rPr lang="ko-KR" altLang="en-US" sz="1200" dirty="0"/>
              <a:t>값으로 </a:t>
            </a:r>
            <a:r>
              <a:rPr lang="en-US" altLang="ko-KR" sz="1200" dirty="0"/>
              <a:t>File Tree</a:t>
            </a:r>
            <a:r>
              <a:rPr lang="ko-KR" altLang="en-US" sz="1200" dirty="0"/>
              <a:t>를 생성</a:t>
            </a:r>
            <a:endParaRPr lang="en-US" altLang="ko-KR" sz="1200" dirty="0"/>
          </a:p>
          <a:p>
            <a:pPr marL="385763" indent="-385763">
              <a:buFont typeface="+mj-lt"/>
              <a:buAutoNum type="arabicPeriod"/>
            </a:pPr>
            <a:r>
              <a:rPr lang="en-GB" altLang="ko-KR" sz="1200" dirty="0">
                <a:solidFill>
                  <a:srgbClr val="00E296"/>
                </a:solidFill>
              </a:rPr>
              <a:t>File Proxy </a:t>
            </a:r>
            <a:r>
              <a:rPr lang="ko-KR" altLang="en-US" sz="1200" dirty="0"/>
              <a:t>가 </a:t>
            </a:r>
            <a:r>
              <a:rPr lang="en-US" altLang="ko-KR" sz="1200" dirty="0"/>
              <a:t>File Tree</a:t>
            </a:r>
            <a:r>
              <a:rPr lang="ko-KR" altLang="en-US" sz="1200" dirty="0"/>
              <a:t>를 </a:t>
            </a:r>
            <a:r>
              <a:rPr lang="en-GB" altLang="ko-KR" sz="1200" dirty="0">
                <a:solidFill>
                  <a:srgbClr val="00E296"/>
                </a:solidFill>
              </a:rPr>
              <a:t>Cache Repository </a:t>
            </a:r>
            <a:r>
              <a:rPr lang="ko-KR" altLang="en-US" sz="1200" dirty="0"/>
              <a:t>로</a:t>
            </a:r>
            <a:r>
              <a:rPr lang="en-GB" altLang="ko-KR" sz="1200" dirty="0"/>
              <a:t> </a:t>
            </a:r>
            <a:r>
              <a:rPr lang="ko-KR" altLang="en-US" sz="1200" dirty="0"/>
              <a:t>전송</a:t>
            </a:r>
            <a:endParaRPr lang="en-GB" altLang="ko-KR" sz="1200" dirty="0">
              <a:solidFill>
                <a:srgbClr val="00E296"/>
              </a:solidFill>
            </a:endParaRPr>
          </a:p>
          <a:p>
            <a:pPr marL="385763" indent="-385763">
              <a:buFont typeface="+mj-lt"/>
              <a:buAutoNum type="arabicPeriod"/>
            </a:pPr>
            <a:r>
              <a:rPr lang="en-GB" altLang="ko-KR" sz="1200" dirty="0">
                <a:solidFill>
                  <a:srgbClr val="00E296"/>
                </a:solidFill>
              </a:rPr>
              <a:t>Cache Repository </a:t>
            </a:r>
            <a:r>
              <a:rPr lang="ko-KR" altLang="en-US" sz="1200" dirty="0"/>
              <a:t>가</a:t>
            </a:r>
            <a:r>
              <a:rPr lang="en-GB" altLang="ko-KR" sz="1200" dirty="0"/>
              <a:t> File </a:t>
            </a:r>
            <a:r>
              <a:rPr lang="en-US" altLang="ko-KR" sz="1200" dirty="0"/>
              <a:t>T</a:t>
            </a:r>
            <a:r>
              <a:rPr lang="en-GB" altLang="ko-KR" sz="1200" dirty="0" err="1"/>
              <a:t>ree</a:t>
            </a:r>
            <a:r>
              <a:rPr lang="ko-KR" altLang="en-US" sz="1200" dirty="0"/>
              <a:t>를 저장</a:t>
            </a:r>
            <a:endParaRPr lang="en-GB" altLang="ko-KR" sz="1200" dirty="0"/>
          </a:p>
          <a:p>
            <a:pPr marL="385763" indent="-385763">
              <a:buFont typeface="+mj-lt"/>
              <a:buAutoNum type="arabicPeriod"/>
            </a:pPr>
            <a:r>
              <a:rPr lang="en-GB" altLang="ko-KR" sz="1200" dirty="0">
                <a:solidFill>
                  <a:srgbClr val="00E296"/>
                </a:solidFill>
              </a:rPr>
              <a:t>Cache Repository</a:t>
            </a:r>
            <a:r>
              <a:rPr lang="en-GB" altLang="ko-KR" sz="1200" dirty="0"/>
              <a:t> </a:t>
            </a:r>
            <a:r>
              <a:rPr lang="ko-KR" altLang="en-US" sz="1200" dirty="0"/>
              <a:t>는 새로운 </a:t>
            </a:r>
            <a:r>
              <a:rPr lang="en-US" altLang="ko-KR" sz="1200" dirty="0"/>
              <a:t>File Tree</a:t>
            </a:r>
            <a:r>
              <a:rPr lang="ko-KR" altLang="en-US" sz="1200" dirty="0"/>
              <a:t>를 이전 버전과 비교하여 </a:t>
            </a:r>
            <a:r>
              <a:rPr lang="en-GB" altLang="ko-KR" sz="1200" dirty="0">
                <a:solidFill>
                  <a:srgbClr val="00E296"/>
                </a:solidFill>
              </a:rPr>
              <a:t>File Proxy </a:t>
            </a:r>
            <a:r>
              <a:rPr lang="ko-KR" altLang="en-US" sz="1200" dirty="0"/>
              <a:t>로</a:t>
            </a:r>
            <a:r>
              <a:rPr lang="en-GB" altLang="ko-KR" sz="1200" dirty="0"/>
              <a:t> </a:t>
            </a:r>
            <a:r>
              <a:rPr lang="ko-KR" altLang="en-US" sz="1200" dirty="0"/>
              <a:t>백업 할 대상 파악</a:t>
            </a:r>
            <a:r>
              <a:rPr lang="en-GB" sz="1200" dirty="0">
                <a:solidFill>
                  <a:srgbClr val="00E296"/>
                </a:solidFill>
              </a:rPr>
              <a:t>  </a:t>
            </a:r>
          </a:p>
          <a:p>
            <a:pPr marL="385763" indent="-385763">
              <a:buFont typeface="+mj-lt"/>
              <a:buAutoNum type="arabicPeriod"/>
            </a:pPr>
            <a:r>
              <a:rPr lang="en-GB" sz="2400" dirty="0">
                <a:solidFill>
                  <a:srgbClr val="00E296"/>
                </a:solidFill>
              </a:rPr>
              <a:t>File Proxy </a:t>
            </a:r>
            <a:r>
              <a:rPr lang="ko-KR" altLang="en-US" sz="2400" dirty="0"/>
              <a:t>는</a:t>
            </a:r>
            <a:r>
              <a:rPr lang="en-GB" sz="2400" dirty="0"/>
              <a:t> </a:t>
            </a:r>
            <a:r>
              <a:rPr lang="en-GB" sz="2400" dirty="0">
                <a:solidFill>
                  <a:srgbClr val="00E296"/>
                </a:solidFill>
              </a:rPr>
              <a:t>File Share </a:t>
            </a:r>
            <a:r>
              <a:rPr lang="ko-KR" altLang="en-US" sz="2400" dirty="0"/>
              <a:t>에서 필요한 데이터를 읽고</a:t>
            </a:r>
            <a:endParaRPr lang="en-GB" sz="2400" dirty="0"/>
          </a:p>
          <a:p>
            <a:endParaRPr lang="en-GB" sz="2400" dirty="0"/>
          </a:p>
        </p:txBody>
      </p:sp>
      <p:sp>
        <p:nvSpPr>
          <p:cNvPr id="34" name="TextBox 9">
            <a:extLst>
              <a:ext uri="{FF2B5EF4-FFF2-40B4-BE49-F238E27FC236}">
                <a16:creationId xmlns:a16="http://schemas.microsoft.com/office/drawing/2014/main" id="{25D4129E-1248-433E-83DB-197E5538688C}"/>
              </a:ext>
            </a:extLst>
          </p:cNvPr>
          <p:cNvSpPr txBox="1"/>
          <p:nvPr/>
        </p:nvSpPr>
        <p:spPr>
          <a:xfrm>
            <a:off x="5090148" y="3600566"/>
            <a:ext cx="1875104" cy="738664"/>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3EC1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File Share</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3EC1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  Folder 1</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3EC1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    Folder 3</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93EC1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      File D</a:t>
            </a:r>
          </a:p>
        </p:txBody>
      </p:sp>
      <p:grpSp>
        <p:nvGrpSpPr>
          <p:cNvPr id="2" name="Group 1">
            <a:extLst>
              <a:ext uri="{FF2B5EF4-FFF2-40B4-BE49-F238E27FC236}">
                <a16:creationId xmlns:a16="http://schemas.microsoft.com/office/drawing/2014/main" id="{D6FC16C4-82ED-4A05-9476-C4818DB0FE50}"/>
              </a:ext>
            </a:extLst>
          </p:cNvPr>
          <p:cNvGrpSpPr/>
          <p:nvPr/>
        </p:nvGrpSpPr>
        <p:grpSpPr>
          <a:xfrm>
            <a:off x="4742755" y="3737620"/>
            <a:ext cx="542928" cy="696584"/>
            <a:chOff x="519248" y="4365861"/>
            <a:chExt cx="723904" cy="928779"/>
          </a:xfrm>
        </p:grpSpPr>
        <p:pic>
          <p:nvPicPr>
            <p:cNvPr id="35" name="Graphic 34">
              <a:extLst>
                <a:ext uri="{FF2B5EF4-FFF2-40B4-BE49-F238E27FC236}">
                  <a16:creationId xmlns:a16="http://schemas.microsoft.com/office/drawing/2014/main" id="{35D20024-2914-415F-860A-0A60586B45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248" y="4365861"/>
              <a:ext cx="360381" cy="321769"/>
            </a:xfrm>
            <a:prstGeom prst="rect">
              <a:avLst/>
            </a:prstGeom>
          </p:spPr>
        </p:pic>
        <p:pic>
          <p:nvPicPr>
            <p:cNvPr id="36" name="Graphic 35">
              <a:extLst>
                <a:ext uri="{FF2B5EF4-FFF2-40B4-BE49-F238E27FC236}">
                  <a16:creationId xmlns:a16="http://schemas.microsoft.com/office/drawing/2014/main" id="{B498E6E0-21A0-420E-A950-1AF484F4CB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965" y="4515854"/>
              <a:ext cx="360381" cy="321769"/>
            </a:xfrm>
            <a:prstGeom prst="rect">
              <a:avLst/>
            </a:prstGeom>
          </p:spPr>
        </p:pic>
        <p:pic>
          <p:nvPicPr>
            <p:cNvPr id="37" name="Graphic 36">
              <a:extLst>
                <a:ext uri="{FF2B5EF4-FFF2-40B4-BE49-F238E27FC236}">
                  <a16:creationId xmlns:a16="http://schemas.microsoft.com/office/drawing/2014/main" id="{2FDD6EF1-DE20-4D04-8109-0AC0FC3E11E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2682" y="4665847"/>
              <a:ext cx="360381" cy="321769"/>
            </a:xfrm>
            <a:prstGeom prst="rect">
              <a:avLst/>
            </a:prstGeom>
          </p:spPr>
        </p:pic>
        <p:pic>
          <p:nvPicPr>
            <p:cNvPr id="38" name="Graphic 37">
              <a:extLst>
                <a:ext uri="{FF2B5EF4-FFF2-40B4-BE49-F238E27FC236}">
                  <a16:creationId xmlns:a16="http://schemas.microsoft.com/office/drawing/2014/main" id="{5372A2BA-0427-4EF6-8CBC-81ED7FFDC9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398" y="4815840"/>
              <a:ext cx="343754" cy="478800"/>
            </a:xfrm>
            <a:prstGeom prst="rect">
              <a:avLst/>
            </a:prstGeom>
          </p:spPr>
        </p:pic>
      </p:grpSp>
    </p:spTree>
    <p:extLst>
      <p:ext uri="{BB962C8B-B14F-4D97-AF65-F5344CB8AC3E}">
        <p14:creationId xmlns:p14="http://schemas.microsoft.com/office/powerpoint/2010/main" val="3125751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63" presetClass="path" presetSubtype="0" accel="50000" decel="50000" fill="hold" nodeType="withEffect">
                                  <p:stCondLst>
                                    <p:cond delay="0"/>
                                  </p:stCondLst>
                                  <p:childTnLst>
                                    <p:animMotion origin="layout" path="M -0.31003 -2.96296E-6 L 2.91667E-6 -2.96296E-6 " pathEditMode="relative" rAng="0" ptsTypes="AA">
                                      <p:cBhvr>
                                        <p:cTn id="12" dur="1000" fill="hold"/>
                                        <p:tgtEl>
                                          <p:spTgt spid="2"/>
                                        </p:tgtEl>
                                        <p:attrNameLst>
                                          <p:attrName>ppt_x</p:attrName>
                                          <p:attrName>ppt_y</p:attrName>
                                        </p:attrNameLst>
                                      </p:cBhvr>
                                      <p:rCtr x="15495" y="0"/>
                                    </p:animMotion>
                                  </p:childTnLst>
                                </p:cTn>
                              </p:par>
                              <p:par>
                                <p:cTn id="13" presetID="22" presetClass="entr" presetSubtype="8" fill="hold" nodeType="with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wipe(left)">
                                      <p:cBhvr>
                                        <p:cTn id="15" dur="500"/>
                                        <p:tgtEl>
                                          <p:spTgt spid="75"/>
                                        </p:tgtEl>
                                      </p:cBhvr>
                                    </p:animEffect>
                                  </p:childTnLst>
                                </p:cTn>
                              </p:par>
                              <p:par>
                                <p:cTn id="16" presetID="10" presetClass="exit" presetSubtype="0" fill="hold" grpId="0" nodeType="withEffect">
                                  <p:stCondLst>
                                    <p:cond delay="0"/>
                                  </p:stCondLst>
                                  <p:childTnLst>
                                    <p:animEffect transition="out" filter="fade">
                                      <p:cBhvr>
                                        <p:cTn id="17" dur="500"/>
                                        <p:tgtEl>
                                          <p:spTgt spid="34"/>
                                        </p:tgtEl>
                                      </p:cBhvr>
                                    </p:animEffect>
                                    <p:set>
                                      <p:cBhvr>
                                        <p:cTn id="18"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a:t>File Share Backup Jobs</a:t>
            </a:r>
          </a:p>
        </p:txBody>
      </p:sp>
      <p:grpSp>
        <p:nvGrpSpPr>
          <p:cNvPr id="22" name="Group 21">
            <a:extLst>
              <a:ext uri="{FF2B5EF4-FFF2-40B4-BE49-F238E27FC236}">
                <a16:creationId xmlns:a16="http://schemas.microsoft.com/office/drawing/2014/main" id="{5066A052-4F07-43E1-989F-FB1BE608EABF}"/>
              </a:ext>
            </a:extLst>
          </p:cNvPr>
          <p:cNvGrpSpPr/>
          <p:nvPr/>
        </p:nvGrpSpPr>
        <p:grpSpPr>
          <a:xfrm>
            <a:off x="4662171" y="3958360"/>
            <a:ext cx="731290" cy="697451"/>
            <a:chOff x="6216226" y="5277809"/>
            <a:chExt cx="975052" cy="929934"/>
          </a:xfrm>
        </p:grpSpPr>
        <p:pic>
          <p:nvPicPr>
            <p:cNvPr id="69" name="Graphic 68">
              <a:extLst>
                <a:ext uri="{FF2B5EF4-FFF2-40B4-BE49-F238E27FC236}">
                  <a16:creationId xmlns:a16="http://schemas.microsoft.com/office/drawing/2014/main" id="{17BA25EC-BD97-43FE-BF81-170C3ED36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3928" y="5277809"/>
              <a:ext cx="459649" cy="459649"/>
            </a:xfrm>
            <a:prstGeom prst="rect">
              <a:avLst/>
            </a:prstGeom>
          </p:spPr>
        </p:pic>
        <p:sp>
          <p:nvSpPr>
            <p:cNvPr id="70" name="TextBox 69">
              <a:extLst>
                <a:ext uri="{FF2B5EF4-FFF2-40B4-BE49-F238E27FC236}">
                  <a16:creationId xmlns:a16="http://schemas.microsoft.com/office/drawing/2014/main" id="{FADB1B43-9433-4546-A005-32EFE7ABDD68}"/>
                </a:ext>
              </a:extLst>
            </p:cNvPr>
            <p:cNvSpPr txBox="1"/>
            <p:nvPr/>
          </p:nvSpPr>
          <p:spPr>
            <a:xfrm>
              <a:off x="6216226" y="5879448"/>
              <a:ext cx="97505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5" name="Straight Arrow Connector 74">
            <a:extLst>
              <a:ext uri="{FF2B5EF4-FFF2-40B4-BE49-F238E27FC236}">
                <a16:creationId xmlns:a16="http://schemas.microsoft.com/office/drawing/2014/main" id="{FA7ABF55-E3C0-4AB4-B956-B21D6C84726D}"/>
              </a:ext>
            </a:extLst>
          </p:cNvPr>
          <p:cNvCxnSpPr>
            <a:cxnSpLocks/>
            <a:stCxn id="80" idx="3"/>
            <a:endCxn id="69" idx="1"/>
          </p:cNvCxnSpPr>
          <p:nvPr/>
        </p:nvCxnSpPr>
        <p:spPr>
          <a:xfrm>
            <a:off x="2941147" y="4130726"/>
            <a:ext cx="1914299" cy="0"/>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AE26481-A831-4DC9-AE0A-6740D5B62899}"/>
              </a:ext>
            </a:extLst>
          </p:cNvPr>
          <p:cNvGrpSpPr/>
          <p:nvPr/>
        </p:nvGrpSpPr>
        <p:grpSpPr>
          <a:xfrm>
            <a:off x="1407058" y="3559718"/>
            <a:ext cx="1534089" cy="1267562"/>
            <a:chOff x="679053" y="4746289"/>
            <a:chExt cx="2045452" cy="1690082"/>
          </a:xfrm>
        </p:grpSpPr>
        <p:pic>
          <p:nvPicPr>
            <p:cNvPr id="77" name="Graphic 76">
              <a:extLst>
                <a:ext uri="{FF2B5EF4-FFF2-40B4-BE49-F238E27FC236}">
                  <a16:creationId xmlns:a16="http://schemas.microsoft.com/office/drawing/2014/main" id="{FBE512CC-E34C-4191-9477-4779C886EE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89218" y="5099289"/>
              <a:ext cx="625123" cy="558145"/>
            </a:xfrm>
            <a:prstGeom prst="rect">
              <a:avLst/>
            </a:prstGeom>
          </p:spPr>
        </p:pic>
        <p:sp>
          <p:nvSpPr>
            <p:cNvPr id="80" name="Rectangle 79">
              <a:extLst>
                <a:ext uri="{FF2B5EF4-FFF2-40B4-BE49-F238E27FC236}">
                  <a16:creationId xmlns:a16="http://schemas.microsoft.com/office/drawing/2014/main" id="{CFC421E0-AA77-4695-A779-1A6896B11A97}"/>
                </a:ext>
              </a:extLst>
            </p:cNvPr>
            <p:cNvSpPr/>
            <p:nvPr/>
          </p:nvSpPr>
          <p:spPr bwMode="auto">
            <a:xfrm>
              <a:off x="679053" y="4746289"/>
              <a:ext cx="2045452" cy="1522689"/>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81" name="Rectangle 80">
              <a:extLst>
                <a:ext uri="{FF2B5EF4-FFF2-40B4-BE49-F238E27FC236}">
                  <a16:creationId xmlns:a16="http://schemas.microsoft.com/office/drawing/2014/main" id="{DBF81897-687E-48BF-A995-66CDA91562AA}"/>
                </a:ext>
              </a:extLst>
            </p:cNvPr>
            <p:cNvSpPr/>
            <p:nvPr/>
          </p:nvSpPr>
          <p:spPr>
            <a:xfrm>
              <a:off x="1124944" y="6108076"/>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809587"/>
            <a:ext cx="8364140" cy="1846659"/>
          </a:xfrm>
        </p:spPr>
        <p:txBody>
          <a:bodyPr/>
          <a:lstStyle/>
          <a:p>
            <a:pPr marL="385763" indent="-385763">
              <a:buFont typeface="+mj-lt"/>
              <a:buAutoNum type="arabicPeriod"/>
            </a:pPr>
            <a:r>
              <a:rPr lang="en-GB" altLang="ko-KR" sz="1200" dirty="0">
                <a:solidFill>
                  <a:srgbClr val="00E296"/>
                </a:solidFill>
              </a:rPr>
              <a:t>File Proxy </a:t>
            </a:r>
            <a:r>
              <a:rPr lang="ko-KR" altLang="en-US" sz="1200" dirty="0"/>
              <a:t>할당</a:t>
            </a:r>
            <a:endParaRPr lang="en-GB" altLang="ko-KR" sz="1200" dirty="0"/>
          </a:p>
          <a:p>
            <a:pPr marL="385763" indent="-385763">
              <a:buFont typeface="+mj-lt"/>
              <a:buAutoNum type="arabicPeriod"/>
            </a:pPr>
            <a:r>
              <a:rPr lang="en-GB" altLang="ko-KR" sz="1200" dirty="0">
                <a:solidFill>
                  <a:srgbClr val="00E296"/>
                </a:solidFill>
              </a:rPr>
              <a:t>File Proxy </a:t>
            </a:r>
            <a:r>
              <a:rPr lang="ko-KR" altLang="en-US" sz="1200" dirty="0"/>
              <a:t>는 </a:t>
            </a:r>
            <a:r>
              <a:rPr lang="en-GB" altLang="ko-KR" sz="1200" dirty="0">
                <a:solidFill>
                  <a:srgbClr val="00E296"/>
                </a:solidFill>
              </a:rPr>
              <a:t>File Share </a:t>
            </a:r>
            <a:r>
              <a:rPr lang="ko-KR" altLang="en-US" sz="1200" dirty="0"/>
              <a:t>의 파일 및 폴더를 열거하고</a:t>
            </a:r>
            <a:r>
              <a:rPr lang="en-US" altLang="ko-KR" sz="1200" dirty="0"/>
              <a:t> cyclic redundancy check (CRC) </a:t>
            </a:r>
            <a:r>
              <a:rPr lang="ko-KR" altLang="en-US" sz="1200" dirty="0"/>
              <a:t>값으로 </a:t>
            </a:r>
            <a:r>
              <a:rPr lang="en-US" altLang="ko-KR" sz="1200" dirty="0"/>
              <a:t>File Tree</a:t>
            </a:r>
            <a:r>
              <a:rPr lang="ko-KR" altLang="en-US" sz="1200" dirty="0"/>
              <a:t>를 생성</a:t>
            </a:r>
            <a:endParaRPr lang="en-US" altLang="ko-KR" sz="1200" dirty="0"/>
          </a:p>
          <a:p>
            <a:pPr marL="385763" indent="-385763">
              <a:buFont typeface="+mj-lt"/>
              <a:buAutoNum type="arabicPeriod"/>
            </a:pPr>
            <a:r>
              <a:rPr lang="en-GB" altLang="ko-KR" sz="1200" dirty="0">
                <a:solidFill>
                  <a:srgbClr val="00E296"/>
                </a:solidFill>
              </a:rPr>
              <a:t>File Proxy </a:t>
            </a:r>
            <a:r>
              <a:rPr lang="ko-KR" altLang="en-US" sz="1200" dirty="0"/>
              <a:t>가 </a:t>
            </a:r>
            <a:r>
              <a:rPr lang="en-US" altLang="ko-KR" sz="1200" dirty="0"/>
              <a:t>File Tree</a:t>
            </a:r>
            <a:r>
              <a:rPr lang="ko-KR" altLang="en-US" sz="1200" dirty="0"/>
              <a:t>를 </a:t>
            </a:r>
            <a:r>
              <a:rPr lang="en-GB" altLang="ko-KR" sz="1200" dirty="0">
                <a:solidFill>
                  <a:srgbClr val="00E296"/>
                </a:solidFill>
              </a:rPr>
              <a:t>Cache Repository </a:t>
            </a:r>
            <a:r>
              <a:rPr lang="ko-KR" altLang="en-US" sz="1200" dirty="0"/>
              <a:t>로</a:t>
            </a:r>
            <a:r>
              <a:rPr lang="en-GB" altLang="ko-KR" sz="1200" dirty="0"/>
              <a:t> </a:t>
            </a:r>
            <a:r>
              <a:rPr lang="ko-KR" altLang="en-US" sz="1200" dirty="0"/>
              <a:t>전송</a:t>
            </a:r>
            <a:endParaRPr lang="en-GB" altLang="ko-KR" sz="1200" dirty="0">
              <a:solidFill>
                <a:srgbClr val="00E296"/>
              </a:solidFill>
            </a:endParaRPr>
          </a:p>
          <a:p>
            <a:pPr marL="385763" indent="-385763">
              <a:buFont typeface="+mj-lt"/>
              <a:buAutoNum type="arabicPeriod"/>
            </a:pPr>
            <a:r>
              <a:rPr lang="en-GB" altLang="ko-KR" sz="1200" dirty="0">
                <a:solidFill>
                  <a:srgbClr val="00E296"/>
                </a:solidFill>
              </a:rPr>
              <a:t>Cache Repository </a:t>
            </a:r>
            <a:r>
              <a:rPr lang="ko-KR" altLang="en-US" sz="1200" dirty="0"/>
              <a:t>가</a:t>
            </a:r>
            <a:r>
              <a:rPr lang="en-GB" altLang="ko-KR" sz="1200" dirty="0"/>
              <a:t> File </a:t>
            </a:r>
            <a:r>
              <a:rPr lang="en-US" altLang="ko-KR" sz="1200" dirty="0"/>
              <a:t>T</a:t>
            </a:r>
            <a:r>
              <a:rPr lang="en-GB" altLang="ko-KR" sz="1200" dirty="0" err="1"/>
              <a:t>ree</a:t>
            </a:r>
            <a:r>
              <a:rPr lang="ko-KR" altLang="en-US" sz="1200" dirty="0"/>
              <a:t>를 저장</a:t>
            </a:r>
            <a:endParaRPr lang="en-GB" altLang="ko-KR" sz="1200" dirty="0"/>
          </a:p>
          <a:p>
            <a:pPr marL="385763" indent="-385763">
              <a:buFont typeface="+mj-lt"/>
              <a:buAutoNum type="arabicPeriod"/>
            </a:pPr>
            <a:r>
              <a:rPr lang="en-GB" altLang="ko-KR" sz="1200" dirty="0">
                <a:solidFill>
                  <a:srgbClr val="00E296"/>
                </a:solidFill>
              </a:rPr>
              <a:t>Cache Repository</a:t>
            </a:r>
            <a:r>
              <a:rPr lang="en-GB" altLang="ko-KR" sz="1200" dirty="0"/>
              <a:t> </a:t>
            </a:r>
            <a:r>
              <a:rPr lang="ko-KR" altLang="en-US" sz="1200" dirty="0"/>
              <a:t>는 새로운 </a:t>
            </a:r>
            <a:r>
              <a:rPr lang="en-US" altLang="ko-KR" sz="1200" dirty="0"/>
              <a:t>File Tree</a:t>
            </a:r>
            <a:r>
              <a:rPr lang="ko-KR" altLang="en-US" sz="1200" dirty="0"/>
              <a:t>를 이전 버전과 비교하여 </a:t>
            </a:r>
            <a:r>
              <a:rPr lang="en-GB" altLang="ko-KR" sz="1200" dirty="0">
                <a:solidFill>
                  <a:srgbClr val="00E296"/>
                </a:solidFill>
              </a:rPr>
              <a:t>File Proxy </a:t>
            </a:r>
            <a:r>
              <a:rPr lang="ko-KR" altLang="en-US" sz="1200" dirty="0"/>
              <a:t>로</a:t>
            </a:r>
            <a:r>
              <a:rPr lang="en-GB" altLang="ko-KR" sz="1200" dirty="0"/>
              <a:t> </a:t>
            </a:r>
            <a:r>
              <a:rPr lang="ko-KR" altLang="en-US" sz="1200" dirty="0"/>
              <a:t>백업 할 대상 파악</a:t>
            </a:r>
            <a:r>
              <a:rPr lang="en-GB" altLang="ko-KR" sz="1200" dirty="0">
                <a:solidFill>
                  <a:srgbClr val="00E296"/>
                </a:solidFill>
              </a:rPr>
              <a:t>  </a:t>
            </a:r>
          </a:p>
          <a:p>
            <a:pPr marL="385763" indent="-385763">
              <a:buFont typeface="+mj-lt"/>
              <a:buAutoNum type="arabicPeriod"/>
            </a:pPr>
            <a:r>
              <a:rPr lang="en-GB" altLang="ko-KR" sz="1200" dirty="0">
                <a:solidFill>
                  <a:srgbClr val="00E296"/>
                </a:solidFill>
              </a:rPr>
              <a:t>File Proxy </a:t>
            </a:r>
            <a:r>
              <a:rPr lang="ko-KR" altLang="en-US" sz="1200" dirty="0"/>
              <a:t>는</a:t>
            </a:r>
            <a:r>
              <a:rPr lang="en-GB" altLang="ko-KR" sz="1200" dirty="0"/>
              <a:t> </a:t>
            </a:r>
            <a:r>
              <a:rPr lang="en-GB" altLang="ko-KR" sz="1200" dirty="0">
                <a:solidFill>
                  <a:srgbClr val="00E296"/>
                </a:solidFill>
              </a:rPr>
              <a:t>File Share </a:t>
            </a:r>
            <a:r>
              <a:rPr lang="ko-KR" altLang="en-US" sz="1200" dirty="0"/>
              <a:t>에서 필요한 데이터를 읽고</a:t>
            </a:r>
            <a:endParaRPr lang="en-GB" sz="1200" dirty="0">
              <a:solidFill>
                <a:srgbClr val="00E296"/>
              </a:solidFill>
            </a:endParaRPr>
          </a:p>
          <a:p>
            <a:pPr marL="385763" indent="-385763">
              <a:buFont typeface="+mj-lt"/>
              <a:buAutoNum type="arabicPeriod"/>
            </a:pPr>
            <a:r>
              <a:rPr lang="en-GB" sz="2400" dirty="0">
                <a:solidFill>
                  <a:srgbClr val="00E296"/>
                </a:solidFill>
              </a:rPr>
              <a:t>File Proxy </a:t>
            </a:r>
            <a:r>
              <a:rPr lang="ko-KR" altLang="en-US" sz="2400" dirty="0"/>
              <a:t>는 새로운 백업본을 생성</a:t>
            </a:r>
            <a:endParaRPr lang="en-GB" sz="2400" dirty="0"/>
          </a:p>
          <a:p>
            <a:endParaRPr lang="en-GB" sz="2400" dirty="0"/>
          </a:p>
        </p:txBody>
      </p:sp>
      <p:grpSp>
        <p:nvGrpSpPr>
          <p:cNvPr id="37" name="Group 36">
            <a:extLst>
              <a:ext uri="{FF2B5EF4-FFF2-40B4-BE49-F238E27FC236}">
                <a16:creationId xmlns:a16="http://schemas.microsoft.com/office/drawing/2014/main" id="{F7C5BBD7-9455-47FF-960E-A4BA29549437}"/>
              </a:ext>
            </a:extLst>
          </p:cNvPr>
          <p:cNvGrpSpPr/>
          <p:nvPr/>
        </p:nvGrpSpPr>
        <p:grpSpPr>
          <a:xfrm>
            <a:off x="4742755" y="3737620"/>
            <a:ext cx="542928" cy="696584"/>
            <a:chOff x="519248" y="4365861"/>
            <a:chExt cx="723904" cy="928779"/>
          </a:xfrm>
        </p:grpSpPr>
        <p:pic>
          <p:nvPicPr>
            <p:cNvPr id="38" name="Graphic 37">
              <a:extLst>
                <a:ext uri="{FF2B5EF4-FFF2-40B4-BE49-F238E27FC236}">
                  <a16:creationId xmlns:a16="http://schemas.microsoft.com/office/drawing/2014/main" id="{AE01060E-5092-46A3-994F-03C89DF963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248" y="4365861"/>
              <a:ext cx="360381" cy="321769"/>
            </a:xfrm>
            <a:prstGeom prst="rect">
              <a:avLst/>
            </a:prstGeom>
          </p:spPr>
        </p:pic>
        <p:pic>
          <p:nvPicPr>
            <p:cNvPr id="39" name="Graphic 38">
              <a:extLst>
                <a:ext uri="{FF2B5EF4-FFF2-40B4-BE49-F238E27FC236}">
                  <a16:creationId xmlns:a16="http://schemas.microsoft.com/office/drawing/2014/main" id="{A0F08579-BECC-4A5F-BA9E-A4A77DA653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5965" y="4515854"/>
              <a:ext cx="360381" cy="321769"/>
            </a:xfrm>
            <a:prstGeom prst="rect">
              <a:avLst/>
            </a:prstGeom>
          </p:spPr>
        </p:pic>
        <p:pic>
          <p:nvPicPr>
            <p:cNvPr id="40" name="Graphic 39">
              <a:extLst>
                <a:ext uri="{FF2B5EF4-FFF2-40B4-BE49-F238E27FC236}">
                  <a16:creationId xmlns:a16="http://schemas.microsoft.com/office/drawing/2014/main" id="{FA69D8B9-D84F-447D-A901-D68397C26B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2682" y="4665847"/>
              <a:ext cx="360381" cy="321769"/>
            </a:xfrm>
            <a:prstGeom prst="rect">
              <a:avLst/>
            </a:prstGeom>
          </p:spPr>
        </p:pic>
        <p:pic>
          <p:nvPicPr>
            <p:cNvPr id="41" name="Graphic 40">
              <a:extLst>
                <a:ext uri="{FF2B5EF4-FFF2-40B4-BE49-F238E27FC236}">
                  <a16:creationId xmlns:a16="http://schemas.microsoft.com/office/drawing/2014/main" id="{72A21B8B-95B3-48A7-B5FE-C91E18CDB1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398" y="4815840"/>
              <a:ext cx="343754" cy="478800"/>
            </a:xfrm>
            <a:prstGeom prst="rect">
              <a:avLst/>
            </a:prstGeom>
          </p:spPr>
        </p:pic>
      </p:grpSp>
      <p:grpSp>
        <p:nvGrpSpPr>
          <p:cNvPr id="3" name="Group 2">
            <a:extLst>
              <a:ext uri="{FF2B5EF4-FFF2-40B4-BE49-F238E27FC236}">
                <a16:creationId xmlns:a16="http://schemas.microsoft.com/office/drawing/2014/main" id="{713FD56F-F582-456C-AA9F-A8CCB1ABD520}"/>
              </a:ext>
            </a:extLst>
          </p:cNvPr>
          <p:cNvGrpSpPr/>
          <p:nvPr/>
        </p:nvGrpSpPr>
        <p:grpSpPr>
          <a:xfrm>
            <a:off x="4845056" y="3933862"/>
            <a:ext cx="422795" cy="422795"/>
            <a:chOff x="9652615" y="4209011"/>
            <a:chExt cx="563727" cy="563727"/>
          </a:xfrm>
          <a:solidFill>
            <a:srgbClr val="93EB20"/>
          </a:solidFill>
        </p:grpSpPr>
        <p:sp>
          <p:nvSpPr>
            <p:cNvPr id="42" name="Rectangle 41">
              <a:extLst>
                <a:ext uri="{FF2B5EF4-FFF2-40B4-BE49-F238E27FC236}">
                  <a16:creationId xmlns:a16="http://schemas.microsoft.com/office/drawing/2014/main" id="{3A83815D-18F7-4315-8E8C-E4B5614229EE}"/>
                </a:ext>
              </a:extLst>
            </p:cNvPr>
            <p:cNvSpPr/>
            <p:nvPr/>
          </p:nvSpPr>
          <p:spPr bwMode="auto">
            <a:xfrm>
              <a:off x="9652615" y="4209011"/>
              <a:ext cx="258927" cy="258927"/>
            </a:xfrm>
            <a:prstGeom prst="rect">
              <a:avLst/>
            </a:prstGeom>
            <a:grpFill/>
            <a:ln w="12700">
              <a:solidFill>
                <a:srgbClr val="003738"/>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43" name="Rectangle 42">
              <a:extLst>
                <a:ext uri="{FF2B5EF4-FFF2-40B4-BE49-F238E27FC236}">
                  <a16:creationId xmlns:a16="http://schemas.microsoft.com/office/drawing/2014/main" id="{7B2D25F7-1244-412D-8378-B05BAF055479}"/>
                </a:ext>
              </a:extLst>
            </p:cNvPr>
            <p:cNvSpPr/>
            <p:nvPr/>
          </p:nvSpPr>
          <p:spPr bwMode="auto">
            <a:xfrm>
              <a:off x="9805015" y="4361411"/>
              <a:ext cx="258927" cy="258927"/>
            </a:xfrm>
            <a:prstGeom prst="rect">
              <a:avLst/>
            </a:prstGeom>
            <a:grpFill/>
            <a:ln w="12700">
              <a:solidFill>
                <a:srgbClr val="003738"/>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44" name="Rectangle 43">
              <a:extLst>
                <a:ext uri="{FF2B5EF4-FFF2-40B4-BE49-F238E27FC236}">
                  <a16:creationId xmlns:a16="http://schemas.microsoft.com/office/drawing/2014/main" id="{E90A96AA-E336-4AD2-9EBE-6F0976132A5C}"/>
                </a:ext>
              </a:extLst>
            </p:cNvPr>
            <p:cNvSpPr/>
            <p:nvPr/>
          </p:nvSpPr>
          <p:spPr bwMode="auto">
            <a:xfrm>
              <a:off x="9957415" y="4513811"/>
              <a:ext cx="258927" cy="258927"/>
            </a:xfrm>
            <a:prstGeom prst="rect">
              <a:avLst/>
            </a:prstGeom>
            <a:grpFill/>
            <a:ln w="12700">
              <a:solidFill>
                <a:srgbClr val="003738"/>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a:ln>
                    <a:noFill/>
                  </a:ln>
                  <a:solidFill>
                    <a:srgbClr val="003738"/>
                  </a:solidFill>
                  <a:effectLst/>
                  <a:uLnTx/>
                  <a:uFillTx/>
                  <a:latin typeface="Tahoma"/>
                  <a:ea typeface="+mn-ea"/>
                  <a:cs typeface="+mn-cs"/>
                </a:rPr>
                <a:t>M</a:t>
              </a:r>
              <a:endParaRPr kumimoji="0" lang="en-AU" sz="1013" b="0" i="0" u="none" strike="noStrike" kern="1200" cap="none" spc="0" normalizeH="0" baseline="0" noProof="0">
                <a:ln>
                  <a:noFill/>
                </a:ln>
                <a:solidFill>
                  <a:srgbClr val="003738"/>
                </a:solidFill>
                <a:effectLst/>
                <a:uLnTx/>
                <a:uFillTx/>
                <a:latin typeface="Tahoma"/>
                <a:ea typeface="+mn-ea"/>
                <a:cs typeface="+mn-cs"/>
              </a:endParaRPr>
            </a:p>
          </p:txBody>
        </p:sp>
      </p:grpSp>
    </p:spTree>
    <p:extLst>
      <p:ext uri="{BB962C8B-B14F-4D97-AF65-F5344CB8AC3E}">
        <p14:creationId xmlns:p14="http://schemas.microsoft.com/office/powerpoint/2010/main" val="43677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7"/>
                                        </p:tgtEl>
                                        <p:attrNameLst>
                                          <p:attrName>ppt_w</p:attrName>
                                        </p:attrNameLst>
                                      </p:cBhvr>
                                      <p:tavLst>
                                        <p:tav tm="0">
                                          <p:val>
                                            <p:strVal val="ppt_w"/>
                                          </p:val>
                                        </p:tav>
                                        <p:tav tm="100000">
                                          <p:val>
                                            <p:fltVal val="0"/>
                                          </p:val>
                                        </p:tav>
                                      </p:tavLst>
                                    </p:anim>
                                    <p:anim calcmode="lin" valueType="num">
                                      <p:cBhvr>
                                        <p:cTn id="7" dur="1000"/>
                                        <p:tgtEl>
                                          <p:spTgt spid="37"/>
                                        </p:tgtEl>
                                        <p:attrNameLst>
                                          <p:attrName>ppt_h</p:attrName>
                                        </p:attrNameLst>
                                      </p:cBhvr>
                                      <p:tavLst>
                                        <p:tav tm="0">
                                          <p:val>
                                            <p:strVal val="ppt_h"/>
                                          </p:val>
                                        </p:tav>
                                        <p:tav tm="100000">
                                          <p:val>
                                            <p:fltVal val="0"/>
                                          </p:val>
                                        </p:tav>
                                      </p:tavLst>
                                    </p:anim>
                                    <p:anim calcmode="lin" valueType="num">
                                      <p:cBhvr>
                                        <p:cTn id="8" dur="1000"/>
                                        <p:tgtEl>
                                          <p:spTgt spid="37"/>
                                        </p:tgtEl>
                                        <p:attrNameLst>
                                          <p:attrName>style.rotation</p:attrName>
                                        </p:attrNameLst>
                                      </p:cBhvr>
                                      <p:tavLst>
                                        <p:tav tm="0">
                                          <p:val>
                                            <p:fltVal val="0"/>
                                          </p:val>
                                        </p:tav>
                                        <p:tav tm="100000">
                                          <p:val>
                                            <p:fltVal val="90"/>
                                          </p:val>
                                        </p:tav>
                                      </p:tavLst>
                                    </p:anim>
                                    <p:animEffect transition="out" filter="fade">
                                      <p:cBhvr>
                                        <p:cTn id="9" dur="1000"/>
                                        <p:tgtEl>
                                          <p:spTgt spid="37"/>
                                        </p:tgtEl>
                                      </p:cBhvr>
                                    </p:animEffect>
                                    <p:set>
                                      <p:cBhvr>
                                        <p:cTn id="10" dur="1" fill="hold">
                                          <p:stCondLst>
                                            <p:cond delay="999"/>
                                          </p:stCondLst>
                                        </p:cTn>
                                        <p:tgtEl>
                                          <p:spTgt spid="37"/>
                                        </p:tgtEl>
                                        <p:attrNameLst>
                                          <p:attrName>style.visibility</p:attrName>
                                        </p:attrNameLst>
                                      </p:cBhvr>
                                      <p:to>
                                        <p:strVal val="hidden"/>
                                      </p:to>
                                    </p:se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a:t>File Share Backup Jobs</a:t>
            </a:r>
          </a:p>
        </p:txBody>
      </p:sp>
      <p:cxnSp>
        <p:nvCxnSpPr>
          <p:cNvPr id="66" name="Straight Arrow Connector 65">
            <a:extLst>
              <a:ext uri="{FF2B5EF4-FFF2-40B4-BE49-F238E27FC236}">
                <a16:creationId xmlns:a16="http://schemas.microsoft.com/office/drawing/2014/main" id="{3C601789-1843-4698-99AF-EF7B4D65125D}"/>
              </a:ext>
            </a:extLst>
          </p:cNvPr>
          <p:cNvCxnSpPr>
            <a:cxnSpLocks/>
            <a:stCxn id="69" idx="3"/>
            <a:endCxn id="64" idx="1"/>
          </p:cNvCxnSpPr>
          <p:nvPr/>
        </p:nvCxnSpPr>
        <p:spPr>
          <a:xfrm flipV="1">
            <a:off x="5200183" y="4130725"/>
            <a:ext cx="1183226" cy="1"/>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066A052-4F07-43E1-989F-FB1BE608EABF}"/>
              </a:ext>
            </a:extLst>
          </p:cNvPr>
          <p:cNvGrpSpPr/>
          <p:nvPr/>
        </p:nvGrpSpPr>
        <p:grpSpPr>
          <a:xfrm>
            <a:off x="4662171" y="3958360"/>
            <a:ext cx="731290" cy="697451"/>
            <a:chOff x="6216226" y="5277809"/>
            <a:chExt cx="975052" cy="929934"/>
          </a:xfrm>
        </p:grpSpPr>
        <p:pic>
          <p:nvPicPr>
            <p:cNvPr id="69" name="Graphic 68">
              <a:extLst>
                <a:ext uri="{FF2B5EF4-FFF2-40B4-BE49-F238E27FC236}">
                  <a16:creationId xmlns:a16="http://schemas.microsoft.com/office/drawing/2014/main" id="{17BA25EC-BD97-43FE-BF81-170C3ED36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3928" y="5277809"/>
              <a:ext cx="459649" cy="459649"/>
            </a:xfrm>
            <a:prstGeom prst="rect">
              <a:avLst/>
            </a:prstGeom>
          </p:spPr>
        </p:pic>
        <p:sp>
          <p:nvSpPr>
            <p:cNvPr id="70" name="TextBox 69">
              <a:extLst>
                <a:ext uri="{FF2B5EF4-FFF2-40B4-BE49-F238E27FC236}">
                  <a16:creationId xmlns:a16="http://schemas.microsoft.com/office/drawing/2014/main" id="{FADB1B43-9433-4546-A005-32EFE7ABDD68}"/>
                </a:ext>
              </a:extLst>
            </p:cNvPr>
            <p:cNvSpPr txBox="1"/>
            <p:nvPr/>
          </p:nvSpPr>
          <p:spPr>
            <a:xfrm>
              <a:off x="6216226" y="5879448"/>
              <a:ext cx="97505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25" name="Group 24">
            <a:extLst>
              <a:ext uri="{FF2B5EF4-FFF2-40B4-BE49-F238E27FC236}">
                <a16:creationId xmlns:a16="http://schemas.microsoft.com/office/drawing/2014/main" id="{9E69DD39-84F0-431C-8443-5D0CD4AEAE96}"/>
              </a:ext>
            </a:extLst>
          </p:cNvPr>
          <p:cNvGrpSpPr/>
          <p:nvPr/>
        </p:nvGrpSpPr>
        <p:grpSpPr>
          <a:xfrm>
            <a:off x="5981387" y="3900947"/>
            <a:ext cx="1143774" cy="831806"/>
            <a:chOff x="7975183" y="5201261"/>
            <a:chExt cx="1525032" cy="1109074"/>
          </a:xfrm>
        </p:grpSpPr>
        <p:pic>
          <p:nvPicPr>
            <p:cNvPr id="64" name="Graphic 63">
              <a:extLst>
                <a:ext uri="{FF2B5EF4-FFF2-40B4-BE49-F238E27FC236}">
                  <a16:creationId xmlns:a16="http://schemas.microsoft.com/office/drawing/2014/main" id="{BD135A31-0516-4304-8B68-84CEFFAF87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1212" y="5201261"/>
              <a:ext cx="565609" cy="612744"/>
            </a:xfrm>
            <a:prstGeom prst="rect">
              <a:avLst/>
            </a:prstGeom>
          </p:spPr>
        </p:pic>
        <p:sp>
          <p:nvSpPr>
            <p:cNvPr id="71" name="TextBox 70">
              <a:extLst>
                <a:ext uri="{FF2B5EF4-FFF2-40B4-BE49-F238E27FC236}">
                  <a16:creationId xmlns:a16="http://schemas.microsoft.com/office/drawing/2014/main" id="{F4E8C102-A72C-4FAC-B804-7EB8F3165785}"/>
                </a:ext>
              </a:extLst>
            </p:cNvPr>
            <p:cNvSpPr txBox="1"/>
            <p:nvPr/>
          </p:nvSpPr>
          <p:spPr>
            <a:xfrm>
              <a:off x="7975183" y="5776855"/>
              <a:ext cx="1525032" cy="53348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5" name="Straight Arrow Connector 74">
            <a:extLst>
              <a:ext uri="{FF2B5EF4-FFF2-40B4-BE49-F238E27FC236}">
                <a16:creationId xmlns:a16="http://schemas.microsoft.com/office/drawing/2014/main" id="{FA7ABF55-E3C0-4AB4-B956-B21D6C84726D}"/>
              </a:ext>
            </a:extLst>
          </p:cNvPr>
          <p:cNvCxnSpPr>
            <a:cxnSpLocks/>
            <a:stCxn id="80" idx="3"/>
            <a:endCxn id="69" idx="1"/>
          </p:cNvCxnSpPr>
          <p:nvPr/>
        </p:nvCxnSpPr>
        <p:spPr>
          <a:xfrm>
            <a:off x="2941147" y="4130726"/>
            <a:ext cx="1914299" cy="0"/>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AE26481-A831-4DC9-AE0A-6740D5B62899}"/>
              </a:ext>
            </a:extLst>
          </p:cNvPr>
          <p:cNvGrpSpPr/>
          <p:nvPr/>
        </p:nvGrpSpPr>
        <p:grpSpPr>
          <a:xfrm>
            <a:off x="1407058" y="3559718"/>
            <a:ext cx="1534089" cy="1267562"/>
            <a:chOff x="679053" y="4746289"/>
            <a:chExt cx="2045452" cy="1690082"/>
          </a:xfrm>
        </p:grpSpPr>
        <p:pic>
          <p:nvPicPr>
            <p:cNvPr id="77" name="Graphic 76">
              <a:extLst>
                <a:ext uri="{FF2B5EF4-FFF2-40B4-BE49-F238E27FC236}">
                  <a16:creationId xmlns:a16="http://schemas.microsoft.com/office/drawing/2014/main" id="{FBE512CC-E34C-4191-9477-4779C886EE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9218" y="5099289"/>
              <a:ext cx="625123" cy="558145"/>
            </a:xfrm>
            <a:prstGeom prst="rect">
              <a:avLst/>
            </a:prstGeom>
          </p:spPr>
        </p:pic>
        <p:sp>
          <p:nvSpPr>
            <p:cNvPr id="80" name="Rectangle 79">
              <a:extLst>
                <a:ext uri="{FF2B5EF4-FFF2-40B4-BE49-F238E27FC236}">
                  <a16:creationId xmlns:a16="http://schemas.microsoft.com/office/drawing/2014/main" id="{CFC421E0-AA77-4695-A779-1A6896B11A97}"/>
                </a:ext>
              </a:extLst>
            </p:cNvPr>
            <p:cNvSpPr/>
            <p:nvPr/>
          </p:nvSpPr>
          <p:spPr bwMode="auto">
            <a:xfrm>
              <a:off x="679053" y="4746289"/>
              <a:ext cx="2045452" cy="1522689"/>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81" name="Rectangle 80">
              <a:extLst>
                <a:ext uri="{FF2B5EF4-FFF2-40B4-BE49-F238E27FC236}">
                  <a16:creationId xmlns:a16="http://schemas.microsoft.com/office/drawing/2014/main" id="{DBF81897-687E-48BF-A995-66CDA91562AA}"/>
                </a:ext>
              </a:extLst>
            </p:cNvPr>
            <p:cNvSpPr/>
            <p:nvPr/>
          </p:nvSpPr>
          <p:spPr>
            <a:xfrm>
              <a:off x="1124944" y="6108076"/>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809587"/>
            <a:ext cx="8364140" cy="1661993"/>
          </a:xfrm>
        </p:spPr>
        <p:txBody>
          <a:bodyPr/>
          <a:lstStyle/>
          <a:p>
            <a:pPr marL="385763" indent="-385763">
              <a:buFont typeface="+mj-lt"/>
              <a:buAutoNum type="arabicPeriod"/>
            </a:pPr>
            <a:r>
              <a:rPr lang="en-GB" altLang="ko-KR" sz="1200" dirty="0">
                <a:solidFill>
                  <a:srgbClr val="00E296"/>
                </a:solidFill>
              </a:rPr>
              <a:t>File Proxy </a:t>
            </a:r>
            <a:r>
              <a:rPr lang="ko-KR" altLang="en-US" sz="1200" dirty="0"/>
              <a:t>할당</a:t>
            </a:r>
            <a:endParaRPr lang="en-GB" altLang="ko-KR" sz="1200" dirty="0"/>
          </a:p>
          <a:p>
            <a:pPr marL="385763" indent="-385763">
              <a:buFont typeface="+mj-lt"/>
              <a:buAutoNum type="arabicPeriod"/>
            </a:pPr>
            <a:r>
              <a:rPr lang="en-GB" altLang="ko-KR" sz="1200" dirty="0">
                <a:solidFill>
                  <a:srgbClr val="00E296"/>
                </a:solidFill>
              </a:rPr>
              <a:t>File Proxy </a:t>
            </a:r>
            <a:r>
              <a:rPr lang="ko-KR" altLang="en-US" sz="1200" dirty="0"/>
              <a:t>는 </a:t>
            </a:r>
            <a:r>
              <a:rPr lang="en-GB" altLang="ko-KR" sz="1200" dirty="0">
                <a:solidFill>
                  <a:srgbClr val="00E296"/>
                </a:solidFill>
              </a:rPr>
              <a:t>File Share </a:t>
            </a:r>
            <a:r>
              <a:rPr lang="ko-KR" altLang="en-US" sz="1200" dirty="0"/>
              <a:t>의 파일 및 폴더를 열거하고</a:t>
            </a:r>
            <a:r>
              <a:rPr lang="en-US" altLang="ko-KR" sz="1200" dirty="0"/>
              <a:t> cyclic redundancy check (CRC) </a:t>
            </a:r>
            <a:r>
              <a:rPr lang="ko-KR" altLang="en-US" sz="1200" dirty="0"/>
              <a:t>값으로 </a:t>
            </a:r>
            <a:r>
              <a:rPr lang="en-US" altLang="ko-KR" sz="1200" dirty="0"/>
              <a:t>File Tree</a:t>
            </a:r>
            <a:r>
              <a:rPr lang="ko-KR" altLang="en-US" sz="1200" dirty="0"/>
              <a:t>를 생성</a:t>
            </a:r>
            <a:endParaRPr lang="en-US" altLang="ko-KR" sz="1200" dirty="0"/>
          </a:p>
          <a:p>
            <a:pPr marL="385763" indent="-385763">
              <a:buFont typeface="+mj-lt"/>
              <a:buAutoNum type="arabicPeriod"/>
            </a:pPr>
            <a:r>
              <a:rPr lang="en-GB" altLang="ko-KR" sz="1200" dirty="0">
                <a:solidFill>
                  <a:srgbClr val="00E296"/>
                </a:solidFill>
              </a:rPr>
              <a:t>File Proxy </a:t>
            </a:r>
            <a:r>
              <a:rPr lang="ko-KR" altLang="en-US" sz="1200" dirty="0"/>
              <a:t>가 </a:t>
            </a:r>
            <a:r>
              <a:rPr lang="en-US" altLang="ko-KR" sz="1200" dirty="0"/>
              <a:t>File Tree</a:t>
            </a:r>
            <a:r>
              <a:rPr lang="ko-KR" altLang="en-US" sz="1200" dirty="0"/>
              <a:t>를 </a:t>
            </a:r>
            <a:r>
              <a:rPr lang="en-GB" altLang="ko-KR" sz="1200" dirty="0">
                <a:solidFill>
                  <a:srgbClr val="00E296"/>
                </a:solidFill>
              </a:rPr>
              <a:t>Cache Repository </a:t>
            </a:r>
            <a:r>
              <a:rPr lang="ko-KR" altLang="en-US" sz="1200" dirty="0"/>
              <a:t>로</a:t>
            </a:r>
            <a:r>
              <a:rPr lang="en-GB" altLang="ko-KR" sz="1200" dirty="0"/>
              <a:t> </a:t>
            </a:r>
            <a:r>
              <a:rPr lang="ko-KR" altLang="en-US" sz="1200" dirty="0"/>
              <a:t>전송</a:t>
            </a:r>
            <a:endParaRPr lang="en-GB" altLang="ko-KR" sz="1200" dirty="0">
              <a:solidFill>
                <a:srgbClr val="00E296"/>
              </a:solidFill>
            </a:endParaRPr>
          </a:p>
          <a:p>
            <a:pPr marL="385763" indent="-385763">
              <a:buFont typeface="+mj-lt"/>
              <a:buAutoNum type="arabicPeriod"/>
            </a:pPr>
            <a:r>
              <a:rPr lang="en-GB" altLang="ko-KR" sz="1200" dirty="0">
                <a:solidFill>
                  <a:srgbClr val="00E296"/>
                </a:solidFill>
              </a:rPr>
              <a:t>Cache Repository </a:t>
            </a:r>
            <a:r>
              <a:rPr lang="ko-KR" altLang="en-US" sz="1200" dirty="0"/>
              <a:t>가</a:t>
            </a:r>
            <a:r>
              <a:rPr lang="en-GB" altLang="ko-KR" sz="1200" dirty="0"/>
              <a:t> File </a:t>
            </a:r>
            <a:r>
              <a:rPr lang="en-US" altLang="ko-KR" sz="1200" dirty="0"/>
              <a:t>T</a:t>
            </a:r>
            <a:r>
              <a:rPr lang="en-GB" altLang="ko-KR" sz="1200" dirty="0" err="1"/>
              <a:t>ree</a:t>
            </a:r>
            <a:r>
              <a:rPr lang="ko-KR" altLang="en-US" sz="1200" dirty="0"/>
              <a:t>를 저장</a:t>
            </a:r>
            <a:endParaRPr lang="en-GB" altLang="ko-KR" sz="1200" dirty="0"/>
          </a:p>
          <a:p>
            <a:pPr marL="385763" indent="-385763">
              <a:buFont typeface="+mj-lt"/>
              <a:buAutoNum type="arabicPeriod"/>
            </a:pPr>
            <a:r>
              <a:rPr lang="en-GB" altLang="ko-KR" sz="1200" dirty="0">
                <a:solidFill>
                  <a:srgbClr val="00E296"/>
                </a:solidFill>
              </a:rPr>
              <a:t>Cache Repository</a:t>
            </a:r>
            <a:r>
              <a:rPr lang="en-GB" altLang="ko-KR" sz="1200" dirty="0"/>
              <a:t> </a:t>
            </a:r>
            <a:r>
              <a:rPr lang="ko-KR" altLang="en-US" sz="1200" dirty="0"/>
              <a:t>는 새로운 </a:t>
            </a:r>
            <a:r>
              <a:rPr lang="en-US" altLang="ko-KR" sz="1200" dirty="0"/>
              <a:t>File Tree</a:t>
            </a:r>
            <a:r>
              <a:rPr lang="ko-KR" altLang="en-US" sz="1200" dirty="0"/>
              <a:t>를 이전 버전과 비교하여 </a:t>
            </a:r>
            <a:r>
              <a:rPr lang="en-GB" altLang="ko-KR" sz="1200" dirty="0">
                <a:solidFill>
                  <a:srgbClr val="00E296"/>
                </a:solidFill>
              </a:rPr>
              <a:t>File Proxy </a:t>
            </a:r>
            <a:r>
              <a:rPr lang="ko-KR" altLang="en-US" sz="1200" dirty="0"/>
              <a:t>로</a:t>
            </a:r>
            <a:r>
              <a:rPr lang="en-GB" altLang="ko-KR" sz="1200" dirty="0"/>
              <a:t> </a:t>
            </a:r>
            <a:r>
              <a:rPr lang="ko-KR" altLang="en-US" sz="1200" dirty="0"/>
              <a:t>백업 할 대상 파악</a:t>
            </a:r>
            <a:r>
              <a:rPr lang="en-GB" altLang="ko-KR" sz="1200" dirty="0">
                <a:solidFill>
                  <a:srgbClr val="00E296"/>
                </a:solidFill>
              </a:rPr>
              <a:t>  </a:t>
            </a:r>
          </a:p>
          <a:p>
            <a:pPr marL="385763" indent="-385763">
              <a:buFont typeface="+mj-lt"/>
              <a:buAutoNum type="arabicPeriod"/>
            </a:pPr>
            <a:r>
              <a:rPr lang="en-GB" altLang="ko-KR" sz="1200" dirty="0">
                <a:solidFill>
                  <a:srgbClr val="00E296"/>
                </a:solidFill>
              </a:rPr>
              <a:t>File Proxy </a:t>
            </a:r>
            <a:r>
              <a:rPr lang="ko-KR" altLang="en-US" sz="1200" dirty="0"/>
              <a:t>는</a:t>
            </a:r>
            <a:r>
              <a:rPr lang="en-GB" altLang="ko-KR" sz="1200" dirty="0"/>
              <a:t> </a:t>
            </a:r>
            <a:r>
              <a:rPr lang="en-GB" altLang="ko-KR" sz="1200" dirty="0">
                <a:solidFill>
                  <a:srgbClr val="00E296"/>
                </a:solidFill>
              </a:rPr>
              <a:t>File Share </a:t>
            </a:r>
            <a:r>
              <a:rPr lang="ko-KR" altLang="en-US" sz="1200" dirty="0"/>
              <a:t>에서 필요한 데이터를 읽고</a:t>
            </a:r>
            <a:endParaRPr lang="en-GB" altLang="ko-KR" sz="1200" dirty="0">
              <a:solidFill>
                <a:srgbClr val="00E296"/>
              </a:solidFill>
            </a:endParaRPr>
          </a:p>
          <a:p>
            <a:pPr marL="385763" indent="-385763">
              <a:buFont typeface="+mj-lt"/>
              <a:buAutoNum type="arabicPeriod"/>
            </a:pPr>
            <a:r>
              <a:rPr lang="en-GB" altLang="ko-KR" sz="1200" dirty="0">
                <a:solidFill>
                  <a:srgbClr val="00E296"/>
                </a:solidFill>
              </a:rPr>
              <a:t>File Proxy </a:t>
            </a:r>
            <a:r>
              <a:rPr lang="ko-KR" altLang="en-US" sz="1200" dirty="0"/>
              <a:t>는 새로운 백업본을 생성</a:t>
            </a:r>
            <a:endParaRPr lang="en-GB" sz="1200" dirty="0"/>
          </a:p>
          <a:p>
            <a:pPr marL="385763" indent="-385763">
              <a:buFont typeface="+mj-lt"/>
              <a:buAutoNum type="arabicPeriod"/>
            </a:pPr>
            <a:r>
              <a:rPr lang="en-GB" sz="2400" dirty="0">
                <a:solidFill>
                  <a:srgbClr val="00E296"/>
                </a:solidFill>
              </a:rPr>
              <a:t>File Proxy </a:t>
            </a:r>
            <a:r>
              <a:rPr lang="ko-KR" altLang="en-US" sz="2400" dirty="0"/>
              <a:t>가 새로운 백업본을 </a:t>
            </a:r>
            <a:r>
              <a:rPr lang="en-GB" sz="2400" dirty="0">
                <a:solidFill>
                  <a:srgbClr val="00E296"/>
                </a:solidFill>
              </a:rPr>
              <a:t>Backup Repository </a:t>
            </a:r>
            <a:r>
              <a:rPr lang="ko-KR" altLang="en-US" sz="2400" dirty="0"/>
              <a:t>로 전송</a:t>
            </a:r>
            <a:endParaRPr lang="en-GB" sz="2400" dirty="0"/>
          </a:p>
        </p:txBody>
      </p:sp>
      <p:grpSp>
        <p:nvGrpSpPr>
          <p:cNvPr id="28" name="Group 27">
            <a:extLst>
              <a:ext uri="{FF2B5EF4-FFF2-40B4-BE49-F238E27FC236}">
                <a16:creationId xmlns:a16="http://schemas.microsoft.com/office/drawing/2014/main" id="{FB4F7AC3-AAA8-4306-99AF-ECA38AE41A85}"/>
              </a:ext>
            </a:extLst>
          </p:cNvPr>
          <p:cNvGrpSpPr/>
          <p:nvPr/>
        </p:nvGrpSpPr>
        <p:grpSpPr>
          <a:xfrm>
            <a:off x="4845056" y="3933862"/>
            <a:ext cx="422795" cy="422795"/>
            <a:chOff x="9652615" y="4209011"/>
            <a:chExt cx="563727" cy="563727"/>
          </a:xfrm>
          <a:solidFill>
            <a:srgbClr val="93EB20"/>
          </a:solidFill>
        </p:grpSpPr>
        <p:sp>
          <p:nvSpPr>
            <p:cNvPr id="29" name="Rectangle 28">
              <a:extLst>
                <a:ext uri="{FF2B5EF4-FFF2-40B4-BE49-F238E27FC236}">
                  <a16:creationId xmlns:a16="http://schemas.microsoft.com/office/drawing/2014/main" id="{9A4F3F7B-BBDB-43E5-B675-D2FF59AB080C}"/>
                </a:ext>
              </a:extLst>
            </p:cNvPr>
            <p:cNvSpPr/>
            <p:nvPr/>
          </p:nvSpPr>
          <p:spPr bwMode="auto">
            <a:xfrm>
              <a:off x="9652615" y="4209011"/>
              <a:ext cx="258927" cy="258927"/>
            </a:xfrm>
            <a:prstGeom prst="rect">
              <a:avLst/>
            </a:prstGeom>
            <a:grpFill/>
            <a:ln w="12700">
              <a:solidFill>
                <a:srgbClr val="003738"/>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30" name="Rectangle 29">
              <a:extLst>
                <a:ext uri="{FF2B5EF4-FFF2-40B4-BE49-F238E27FC236}">
                  <a16:creationId xmlns:a16="http://schemas.microsoft.com/office/drawing/2014/main" id="{97183C13-3F68-4CB5-9879-B20A1DB545A3}"/>
                </a:ext>
              </a:extLst>
            </p:cNvPr>
            <p:cNvSpPr/>
            <p:nvPr/>
          </p:nvSpPr>
          <p:spPr bwMode="auto">
            <a:xfrm>
              <a:off x="9805015" y="4361411"/>
              <a:ext cx="258927" cy="258927"/>
            </a:xfrm>
            <a:prstGeom prst="rect">
              <a:avLst/>
            </a:prstGeom>
            <a:grpFill/>
            <a:ln w="12700">
              <a:solidFill>
                <a:srgbClr val="003738"/>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AU" sz="1013" b="0" i="0" u="none" strike="noStrike" kern="1200" cap="none" spc="0" normalizeH="0" baseline="0" noProof="0">
                <a:ln>
                  <a:noFill/>
                </a:ln>
                <a:solidFill>
                  <a:srgbClr val="FFFFFF"/>
                </a:solidFill>
                <a:effectLst/>
                <a:uLnTx/>
                <a:uFillTx/>
                <a:latin typeface="Tahoma"/>
                <a:ea typeface="+mn-ea"/>
                <a:cs typeface="+mn-cs"/>
              </a:endParaRPr>
            </a:p>
          </p:txBody>
        </p:sp>
        <p:sp>
          <p:nvSpPr>
            <p:cNvPr id="31" name="Rectangle 30">
              <a:extLst>
                <a:ext uri="{FF2B5EF4-FFF2-40B4-BE49-F238E27FC236}">
                  <a16:creationId xmlns:a16="http://schemas.microsoft.com/office/drawing/2014/main" id="{540A65EC-8F0F-4510-8CC5-70BF2491BA95}"/>
                </a:ext>
              </a:extLst>
            </p:cNvPr>
            <p:cNvSpPr/>
            <p:nvPr/>
          </p:nvSpPr>
          <p:spPr bwMode="auto">
            <a:xfrm>
              <a:off x="9957415" y="4513811"/>
              <a:ext cx="258927" cy="258927"/>
            </a:xfrm>
            <a:prstGeom prst="rect">
              <a:avLst/>
            </a:prstGeom>
            <a:grpFill/>
            <a:ln w="12700">
              <a:solidFill>
                <a:srgbClr val="003738"/>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a:ln>
                    <a:noFill/>
                  </a:ln>
                  <a:solidFill>
                    <a:srgbClr val="003738"/>
                  </a:solidFill>
                  <a:effectLst/>
                  <a:uLnTx/>
                  <a:uFillTx/>
                  <a:latin typeface="Tahoma"/>
                  <a:ea typeface="+mn-ea"/>
                  <a:cs typeface="+mn-cs"/>
                </a:rPr>
                <a:t>M</a:t>
              </a:r>
              <a:endParaRPr kumimoji="0" lang="en-AU" sz="1013" b="0" i="0" u="none" strike="noStrike" kern="1200" cap="none" spc="0" normalizeH="0" baseline="0" noProof="0">
                <a:ln>
                  <a:noFill/>
                </a:ln>
                <a:solidFill>
                  <a:srgbClr val="003738"/>
                </a:solidFill>
                <a:effectLst/>
                <a:uLnTx/>
                <a:uFillTx/>
                <a:latin typeface="Tahoma"/>
                <a:ea typeface="+mn-ea"/>
                <a:cs typeface="+mn-cs"/>
              </a:endParaRPr>
            </a:p>
          </p:txBody>
        </p:sp>
      </p:grpSp>
    </p:spTree>
    <p:extLst>
      <p:ext uri="{BB962C8B-B14F-4D97-AF65-F5344CB8AC3E}">
        <p14:creationId xmlns:p14="http://schemas.microsoft.com/office/powerpoint/2010/main" val="2552108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childTnLst>
                          </p:cTn>
                        </p:par>
                        <p:par>
                          <p:cTn id="11" fill="hold">
                            <p:stCondLst>
                              <p:cond delay="1000"/>
                            </p:stCondLst>
                            <p:childTnLst>
                              <p:par>
                                <p:cTn id="12" presetID="22" presetClass="entr" presetSubtype="4" fill="hold" nodeType="after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wipe(down)">
                                      <p:cBhvr>
                                        <p:cTn id="14" dur="500"/>
                                        <p:tgtEl>
                                          <p:spTgt spid="66"/>
                                        </p:tgtEl>
                                      </p:cBhvr>
                                    </p:animEffect>
                                  </p:childTnLst>
                                </p:cTn>
                              </p:par>
                              <p:par>
                                <p:cTn id="15" presetID="63" presetClass="path" presetSubtype="0" accel="50000" decel="50000" fill="hold" nodeType="withEffect">
                                  <p:stCondLst>
                                    <p:cond delay="0"/>
                                  </p:stCondLst>
                                  <p:childTnLst>
                                    <p:animMotion origin="layout" path="M -4.58333E-6 2.96296E-6 L 0.16446 2.96296E-6 " pathEditMode="relative" rAng="0" ptsTypes="AA">
                                      <p:cBhvr>
                                        <p:cTn id="16" dur="2000" fill="hold"/>
                                        <p:tgtEl>
                                          <p:spTgt spid="28"/>
                                        </p:tgtEl>
                                        <p:attrNameLst>
                                          <p:attrName>ppt_x</p:attrName>
                                          <p:attrName>ppt_y</p:attrName>
                                        </p:attrNameLst>
                                      </p:cBhvr>
                                      <p:rCtr x="8216" y="0"/>
                                    </p:animMotion>
                                  </p:childTnLst>
                                </p:cTn>
                              </p:par>
                            </p:childTnLst>
                          </p:cTn>
                        </p:par>
                        <p:par>
                          <p:cTn id="17" fill="hold">
                            <p:stCondLst>
                              <p:cond delay="3000"/>
                            </p:stCondLst>
                            <p:childTnLst>
                              <p:par>
                                <p:cTn id="18" presetID="31" presetClass="exit" presetSubtype="0" fill="hold" nodeType="afterEffect">
                                  <p:stCondLst>
                                    <p:cond delay="0"/>
                                  </p:stCondLst>
                                  <p:childTnLst>
                                    <p:anim calcmode="lin" valueType="num">
                                      <p:cBhvr>
                                        <p:cTn id="19" dur="1000"/>
                                        <p:tgtEl>
                                          <p:spTgt spid="28"/>
                                        </p:tgtEl>
                                        <p:attrNameLst>
                                          <p:attrName>ppt_w</p:attrName>
                                        </p:attrNameLst>
                                      </p:cBhvr>
                                      <p:tavLst>
                                        <p:tav tm="0">
                                          <p:val>
                                            <p:strVal val="ppt_w"/>
                                          </p:val>
                                        </p:tav>
                                        <p:tav tm="100000">
                                          <p:val>
                                            <p:fltVal val="0"/>
                                          </p:val>
                                        </p:tav>
                                      </p:tavLst>
                                    </p:anim>
                                    <p:anim calcmode="lin" valueType="num">
                                      <p:cBhvr>
                                        <p:cTn id="20" dur="1000"/>
                                        <p:tgtEl>
                                          <p:spTgt spid="28"/>
                                        </p:tgtEl>
                                        <p:attrNameLst>
                                          <p:attrName>ppt_h</p:attrName>
                                        </p:attrNameLst>
                                      </p:cBhvr>
                                      <p:tavLst>
                                        <p:tav tm="0">
                                          <p:val>
                                            <p:strVal val="ppt_h"/>
                                          </p:val>
                                        </p:tav>
                                        <p:tav tm="100000">
                                          <p:val>
                                            <p:fltVal val="0"/>
                                          </p:val>
                                        </p:tav>
                                      </p:tavLst>
                                    </p:anim>
                                    <p:anim calcmode="lin" valueType="num">
                                      <p:cBhvr>
                                        <p:cTn id="21" dur="1000"/>
                                        <p:tgtEl>
                                          <p:spTgt spid="28"/>
                                        </p:tgtEl>
                                        <p:attrNameLst>
                                          <p:attrName>style.rotation</p:attrName>
                                        </p:attrNameLst>
                                      </p:cBhvr>
                                      <p:tavLst>
                                        <p:tav tm="0">
                                          <p:val>
                                            <p:fltVal val="0"/>
                                          </p:val>
                                        </p:tav>
                                        <p:tav tm="100000">
                                          <p:val>
                                            <p:fltVal val="90"/>
                                          </p:val>
                                        </p:tav>
                                      </p:tavLst>
                                    </p:anim>
                                    <p:animEffect transition="out" filter="fade">
                                      <p:cBhvr>
                                        <p:cTn id="22" dur="1000"/>
                                        <p:tgtEl>
                                          <p:spTgt spid="28"/>
                                        </p:tgtEl>
                                      </p:cBhvr>
                                    </p:animEffect>
                                    <p:set>
                                      <p:cBhvr>
                                        <p:cTn id="23" dur="1" fill="hold">
                                          <p:stCondLst>
                                            <p:cond delay="9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a:t>File Share Backup Jobs</a:t>
            </a:r>
          </a:p>
        </p:txBody>
      </p:sp>
      <p:cxnSp>
        <p:nvCxnSpPr>
          <p:cNvPr id="66" name="Straight Arrow Connector 65">
            <a:extLst>
              <a:ext uri="{FF2B5EF4-FFF2-40B4-BE49-F238E27FC236}">
                <a16:creationId xmlns:a16="http://schemas.microsoft.com/office/drawing/2014/main" id="{3C601789-1843-4698-99AF-EF7B4D65125D}"/>
              </a:ext>
            </a:extLst>
          </p:cNvPr>
          <p:cNvCxnSpPr>
            <a:cxnSpLocks/>
            <a:stCxn id="69" idx="3"/>
            <a:endCxn id="64" idx="1"/>
          </p:cNvCxnSpPr>
          <p:nvPr/>
        </p:nvCxnSpPr>
        <p:spPr>
          <a:xfrm flipV="1">
            <a:off x="5200183" y="4130725"/>
            <a:ext cx="1183226" cy="1"/>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066A052-4F07-43E1-989F-FB1BE608EABF}"/>
              </a:ext>
            </a:extLst>
          </p:cNvPr>
          <p:cNvGrpSpPr/>
          <p:nvPr/>
        </p:nvGrpSpPr>
        <p:grpSpPr>
          <a:xfrm>
            <a:off x="4662171" y="3958360"/>
            <a:ext cx="731290" cy="697451"/>
            <a:chOff x="6216226" y="5277809"/>
            <a:chExt cx="975052" cy="929934"/>
          </a:xfrm>
        </p:grpSpPr>
        <p:pic>
          <p:nvPicPr>
            <p:cNvPr id="69" name="Graphic 68">
              <a:extLst>
                <a:ext uri="{FF2B5EF4-FFF2-40B4-BE49-F238E27FC236}">
                  <a16:creationId xmlns:a16="http://schemas.microsoft.com/office/drawing/2014/main" id="{17BA25EC-BD97-43FE-BF81-170C3ED36F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3928" y="5277809"/>
              <a:ext cx="459649" cy="459649"/>
            </a:xfrm>
            <a:prstGeom prst="rect">
              <a:avLst/>
            </a:prstGeom>
          </p:spPr>
        </p:pic>
        <p:sp>
          <p:nvSpPr>
            <p:cNvPr id="70" name="TextBox 69">
              <a:extLst>
                <a:ext uri="{FF2B5EF4-FFF2-40B4-BE49-F238E27FC236}">
                  <a16:creationId xmlns:a16="http://schemas.microsoft.com/office/drawing/2014/main" id="{FADB1B43-9433-4546-A005-32EFE7ABDD68}"/>
                </a:ext>
              </a:extLst>
            </p:cNvPr>
            <p:cNvSpPr txBox="1"/>
            <p:nvPr/>
          </p:nvSpPr>
          <p:spPr>
            <a:xfrm>
              <a:off x="6216226" y="5879448"/>
              <a:ext cx="975052" cy="328295"/>
            </a:xfrm>
            <a:prstGeom prst="rect">
              <a:avLst/>
            </a:prstGeom>
          </p:spPr>
          <p:txBody>
            <a:bodyPr wrap="non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25" name="Group 24">
            <a:extLst>
              <a:ext uri="{FF2B5EF4-FFF2-40B4-BE49-F238E27FC236}">
                <a16:creationId xmlns:a16="http://schemas.microsoft.com/office/drawing/2014/main" id="{9E69DD39-84F0-431C-8443-5D0CD4AEAE96}"/>
              </a:ext>
            </a:extLst>
          </p:cNvPr>
          <p:cNvGrpSpPr/>
          <p:nvPr/>
        </p:nvGrpSpPr>
        <p:grpSpPr>
          <a:xfrm>
            <a:off x="5981387" y="3900947"/>
            <a:ext cx="1143774" cy="831806"/>
            <a:chOff x="7975183" y="5201261"/>
            <a:chExt cx="1525032" cy="1109074"/>
          </a:xfrm>
        </p:grpSpPr>
        <p:pic>
          <p:nvPicPr>
            <p:cNvPr id="64" name="Graphic 63">
              <a:extLst>
                <a:ext uri="{FF2B5EF4-FFF2-40B4-BE49-F238E27FC236}">
                  <a16:creationId xmlns:a16="http://schemas.microsoft.com/office/drawing/2014/main" id="{BD135A31-0516-4304-8B68-84CEFFAF87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1212" y="5201261"/>
              <a:ext cx="565609" cy="612744"/>
            </a:xfrm>
            <a:prstGeom prst="rect">
              <a:avLst/>
            </a:prstGeom>
          </p:spPr>
        </p:pic>
        <p:sp>
          <p:nvSpPr>
            <p:cNvPr id="71" name="TextBox 70">
              <a:extLst>
                <a:ext uri="{FF2B5EF4-FFF2-40B4-BE49-F238E27FC236}">
                  <a16:creationId xmlns:a16="http://schemas.microsoft.com/office/drawing/2014/main" id="{F4E8C102-A72C-4FAC-B804-7EB8F3165785}"/>
                </a:ext>
              </a:extLst>
            </p:cNvPr>
            <p:cNvSpPr txBox="1"/>
            <p:nvPr/>
          </p:nvSpPr>
          <p:spPr>
            <a:xfrm>
              <a:off x="7975183" y="5776855"/>
              <a:ext cx="1525032" cy="53348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grpSp>
      <p:cxnSp>
        <p:nvCxnSpPr>
          <p:cNvPr id="75" name="Straight Arrow Connector 74">
            <a:extLst>
              <a:ext uri="{FF2B5EF4-FFF2-40B4-BE49-F238E27FC236}">
                <a16:creationId xmlns:a16="http://schemas.microsoft.com/office/drawing/2014/main" id="{FA7ABF55-E3C0-4AB4-B956-B21D6C84726D}"/>
              </a:ext>
            </a:extLst>
          </p:cNvPr>
          <p:cNvCxnSpPr>
            <a:cxnSpLocks/>
            <a:stCxn id="80" idx="3"/>
            <a:endCxn id="69" idx="1"/>
          </p:cNvCxnSpPr>
          <p:nvPr/>
        </p:nvCxnSpPr>
        <p:spPr>
          <a:xfrm>
            <a:off x="2941147" y="4130726"/>
            <a:ext cx="1914299" cy="0"/>
          </a:xfrm>
          <a:prstGeom prst="straightConnector1">
            <a:avLst/>
          </a:prstGeom>
          <a:ln w="12700">
            <a:solidFill>
              <a:srgbClr val="00B492"/>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AE26481-A831-4DC9-AE0A-6740D5B62899}"/>
              </a:ext>
            </a:extLst>
          </p:cNvPr>
          <p:cNvGrpSpPr/>
          <p:nvPr/>
        </p:nvGrpSpPr>
        <p:grpSpPr>
          <a:xfrm>
            <a:off x="1407058" y="3559718"/>
            <a:ext cx="1534089" cy="1267562"/>
            <a:chOff x="679053" y="4746289"/>
            <a:chExt cx="2045452" cy="1690082"/>
          </a:xfrm>
        </p:grpSpPr>
        <p:pic>
          <p:nvPicPr>
            <p:cNvPr id="77" name="Graphic 76">
              <a:extLst>
                <a:ext uri="{FF2B5EF4-FFF2-40B4-BE49-F238E27FC236}">
                  <a16:creationId xmlns:a16="http://schemas.microsoft.com/office/drawing/2014/main" id="{FBE512CC-E34C-4191-9477-4779C886EE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89218" y="5099289"/>
              <a:ext cx="625123" cy="558145"/>
            </a:xfrm>
            <a:prstGeom prst="rect">
              <a:avLst/>
            </a:prstGeom>
          </p:spPr>
        </p:pic>
        <p:sp>
          <p:nvSpPr>
            <p:cNvPr id="80" name="Rectangle 79">
              <a:extLst>
                <a:ext uri="{FF2B5EF4-FFF2-40B4-BE49-F238E27FC236}">
                  <a16:creationId xmlns:a16="http://schemas.microsoft.com/office/drawing/2014/main" id="{CFC421E0-AA77-4695-A779-1A6896B11A97}"/>
                </a:ext>
              </a:extLst>
            </p:cNvPr>
            <p:cNvSpPr/>
            <p:nvPr/>
          </p:nvSpPr>
          <p:spPr bwMode="auto">
            <a:xfrm>
              <a:off x="679053" y="4746289"/>
              <a:ext cx="2045452" cy="1522689"/>
            </a:xfrm>
            <a:prstGeom prst="rect">
              <a:avLst/>
            </a:prstGeom>
            <a:noFill/>
            <a:ln w="19050" cap="flat" cmpd="sng" algn="ctr">
              <a:solidFill>
                <a:schemeClr val="bg1">
                  <a:alpha val="60000"/>
                </a:scheme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ahoma"/>
                <a:ea typeface="Segoe UI" pitchFamily="34" charset="0"/>
                <a:cs typeface="Segoe UI" pitchFamily="34" charset="0"/>
              </a:endParaRPr>
            </a:p>
          </p:txBody>
        </p:sp>
        <p:sp>
          <p:nvSpPr>
            <p:cNvPr id="81" name="Rectangle 80">
              <a:extLst>
                <a:ext uri="{FF2B5EF4-FFF2-40B4-BE49-F238E27FC236}">
                  <a16:creationId xmlns:a16="http://schemas.microsoft.com/office/drawing/2014/main" id="{DBF81897-687E-48BF-A995-66CDA91562AA}"/>
                </a:ext>
              </a:extLst>
            </p:cNvPr>
            <p:cNvSpPr/>
            <p:nvPr/>
          </p:nvSpPr>
          <p:spPr>
            <a:xfrm>
              <a:off x="1124944" y="6108076"/>
              <a:ext cx="1153671" cy="328295"/>
            </a:xfrm>
            <a:prstGeom prst="rect">
              <a:avLst/>
            </a:prstGeom>
            <a:solidFill>
              <a:srgbClr val="003738"/>
            </a:solidFill>
          </p:spPr>
          <p:txBody>
            <a:bodyPr wrap="square" rtlCol="0" anchor="ctr">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ahoma"/>
                  <a:ea typeface="+mn-ea"/>
                  <a:cs typeface="+mn-cs"/>
                </a:rPr>
                <a:t>File Share</a:t>
              </a:r>
            </a:p>
          </p:txBody>
        </p:sp>
      </p:grpSp>
      <p:sp>
        <p:nvSpPr>
          <p:cNvPr id="89" name="TextBox 88">
            <a:extLst>
              <a:ext uri="{FF2B5EF4-FFF2-40B4-BE49-F238E27FC236}">
                <a16:creationId xmlns:a16="http://schemas.microsoft.com/office/drawing/2014/main" id="{20BAA42A-B3E9-4721-8C80-4EE7333BB03A}"/>
              </a:ext>
            </a:extLst>
          </p:cNvPr>
          <p:cNvSpPr txBox="1"/>
          <p:nvPr/>
        </p:nvSpPr>
        <p:spPr>
          <a:xfrm>
            <a:off x="6825383" y="4122435"/>
            <a:ext cx="1053658" cy="246221"/>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E296"/>
                </a:solidFill>
                <a:effectLst/>
                <a:uLnTx/>
                <a:uFillTx/>
                <a:latin typeface="Tahoma"/>
                <a:ea typeface="+mn-ea"/>
                <a:cs typeface="+mn-cs"/>
              </a:rPr>
              <a:t>Archive Data</a:t>
            </a:r>
            <a:endParaRPr kumimoji="0" lang="en-US" sz="1013" b="0" i="0" u="none" strike="noStrike" kern="1200" cap="none" spc="0" normalizeH="0" baseline="0" noProof="0">
              <a:ln>
                <a:noFill/>
              </a:ln>
              <a:solidFill>
                <a:srgbClr val="00E296"/>
              </a:solidFill>
              <a:effectLst/>
              <a:uLnTx/>
              <a:uFillTx/>
              <a:latin typeface="Tahoma"/>
              <a:ea typeface="+mn-ea"/>
              <a:cs typeface="+mn-cs"/>
            </a:endParaRPr>
          </a:p>
        </p:txBody>
      </p:sp>
      <p:cxnSp>
        <p:nvCxnSpPr>
          <p:cNvPr id="90" name="Straight Arrow Connector 89">
            <a:extLst>
              <a:ext uri="{FF2B5EF4-FFF2-40B4-BE49-F238E27FC236}">
                <a16:creationId xmlns:a16="http://schemas.microsoft.com/office/drawing/2014/main" id="{B8D2B6C3-98E1-4455-8E3C-8E1A022EA19A}"/>
              </a:ext>
            </a:extLst>
          </p:cNvPr>
          <p:cNvCxnSpPr>
            <a:cxnSpLocks/>
            <a:stCxn id="64" idx="3"/>
            <a:endCxn id="92" idx="1"/>
          </p:cNvCxnSpPr>
          <p:nvPr/>
        </p:nvCxnSpPr>
        <p:spPr>
          <a:xfrm>
            <a:off x="6807616" y="4130725"/>
            <a:ext cx="1089191" cy="0"/>
          </a:xfrm>
          <a:prstGeom prst="straightConnector1">
            <a:avLst/>
          </a:prstGeom>
          <a:ln w="12700">
            <a:solidFill>
              <a:srgbClr val="00B49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6C8C41F-A462-4D9D-95A4-EE4C5C6EE4D7}"/>
              </a:ext>
            </a:extLst>
          </p:cNvPr>
          <p:cNvGrpSpPr/>
          <p:nvPr/>
        </p:nvGrpSpPr>
        <p:grpSpPr>
          <a:xfrm>
            <a:off x="7582082" y="3900947"/>
            <a:ext cx="1053658" cy="831806"/>
            <a:chOff x="10109442" y="5201261"/>
            <a:chExt cx="1404877" cy="1109074"/>
          </a:xfrm>
        </p:grpSpPr>
        <p:sp>
          <p:nvSpPr>
            <p:cNvPr id="91" name="TextBox 90">
              <a:extLst>
                <a:ext uri="{FF2B5EF4-FFF2-40B4-BE49-F238E27FC236}">
                  <a16:creationId xmlns:a16="http://schemas.microsoft.com/office/drawing/2014/main" id="{7D6BE96D-BDAC-44B9-A99F-CA649FFA17ED}"/>
                </a:ext>
              </a:extLst>
            </p:cNvPr>
            <p:cNvSpPr txBox="1"/>
            <p:nvPr/>
          </p:nvSpPr>
          <p:spPr>
            <a:xfrm>
              <a:off x="10109442" y="5776855"/>
              <a:ext cx="1404877" cy="533480"/>
            </a:xfrm>
            <a:prstGeom prst="rect">
              <a:avLst/>
            </a:prstGeom>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Archive Repository</a:t>
              </a:r>
              <a:endParaRPr kumimoji="0" lang="en-US" sz="1013" b="0" i="0" u="none" strike="noStrike" kern="1200" cap="none" spc="0" normalizeH="0" baseline="0" noProof="0">
                <a:ln>
                  <a:noFill/>
                </a:ln>
                <a:solidFill>
                  <a:srgbClr val="FFFFFF"/>
                </a:solidFill>
                <a:effectLst/>
                <a:uLnTx/>
                <a:uFillTx/>
                <a:latin typeface="Tahoma"/>
                <a:ea typeface="+mn-ea"/>
                <a:cs typeface="+mn-cs"/>
              </a:endParaRPr>
            </a:p>
          </p:txBody>
        </p:sp>
        <p:pic>
          <p:nvPicPr>
            <p:cNvPr id="92" name="Graphic 91">
              <a:extLst>
                <a:ext uri="{FF2B5EF4-FFF2-40B4-BE49-F238E27FC236}">
                  <a16:creationId xmlns:a16="http://schemas.microsoft.com/office/drawing/2014/main" id="{EE3A0D49-5191-4201-BE8A-FA0E3158E4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29076" y="5201261"/>
              <a:ext cx="565609" cy="612744"/>
            </a:xfrm>
            <a:prstGeom prst="rect">
              <a:avLst/>
            </a:prstGeom>
          </p:spPr>
        </p:pic>
      </p:gr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809587"/>
            <a:ext cx="8364140" cy="1846659"/>
          </a:xfrm>
        </p:spPr>
        <p:txBody>
          <a:bodyPr/>
          <a:lstStyle/>
          <a:p>
            <a:pPr marL="385763" indent="-385763">
              <a:buFont typeface="+mj-lt"/>
              <a:buAutoNum type="arabicPeriod"/>
            </a:pPr>
            <a:r>
              <a:rPr lang="en-GB" altLang="ko-KR" sz="1200" dirty="0">
                <a:solidFill>
                  <a:srgbClr val="00E296"/>
                </a:solidFill>
              </a:rPr>
              <a:t>File Proxy </a:t>
            </a:r>
            <a:r>
              <a:rPr lang="ko-KR" altLang="en-US" sz="1200" dirty="0"/>
              <a:t>할당</a:t>
            </a:r>
            <a:endParaRPr lang="en-GB" altLang="ko-KR" sz="1200" dirty="0"/>
          </a:p>
          <a:p>
            <a:pPr marL="385763" indent="-385763">
              <a:buFont typeface="+mj-lt"/>
              <a:buAutoNum type="arabicPeriod"/>
            </a:pPr>
            <a:r>
              <a:rPr lang="en-GB" altLang="ko-KR" sz="1200" dirty="0">
                <a:solidFill>
                  <a:srgbClr val="00E296"/>
                </a:solidFill>
              </a:rPr>
              <a:t>File Proxy </a:t>
            </a:r>
            <a:r>
              <a:rPr lang="ko-KR" altLang="en-US" sz="1200" dirty="0"/>
              <a:t>는 </a:t>
            </a:r>
            <a:r>
              <a:rPr lang="en-GB" altLang="ko-KR" sz="1200" dirty="0">
                <a:solidFill>
                  <a:srgbClr val="00E296"/>
                </a:solidFill>
              </a:rPr>
              <a:t>File Share </a:t>
            </a:r>
            <a:r>
              <a:rPr lang="ko-KR" altLang="en-US" sz="1200" dirty="0"/>
              <a:t>의 파일 및 폴더를 열거하고</a:t>
            </a:r>
            <a:r>
              <a:rPr lang="en-US" altLang="ko-KR" sz="1200" dirty="0"/>
              <a:t> cyclic redundancy check (CRC) </a:t>
            </a:r>
            <a:r>
              <a:rPr lang="ko-KR" altLang="en-US" sz="1200" dirty="0"/>
              <a:t>값으로 </a:t>
            </a:r>
            <a:r>
              <a:rPr lang="en-US" altLang="ko-KR" sz="1200" dirty="0"/>
              <a:t>File Tree</a:t>
            </a:r>
            <a:r>
              <a:rPr lang="ko-KR" altLang="en-US" sz="1200" dirty="0"/>
              <a:t>를 생성</a:t>
            </a:r>
            <a:endParaRPr lang="en-US" altLang="ko-KR" sz="1200" dirty="0"/>
          </a:p>
          <a:p>
            <a:pPr marL="385763" indent="-385763">
              <a:buFont typeface="+mj-lt"/>
              <a:buAutoNum type="arabicPeriod"/>
            </a:pPr>
            <a:r>
              <a:rPr lang="en-GB" altLang="ko-KR" sz="1200" dirty="0">
                <a:solidFill>
                  <a:srgbClr val="00E296"/>
                </a:solidFill>
              </a:rPr>
              <a:t>File Proxy </a:t>
            </a:r>
            <a:r>
              <a:rPr lang="ko-KR" altLang="en-US" sz="1200" dirty="0"/>
              <a:t>가 </a:t>
            </a:r>
            <a:r>
              <a:rPr lang="en-US" altLang="ko-KR" sz="1200" dirty="0"/>
              <a:t>File Tree</a:t>
            </a:r>
            <a:r>
              <a:rPr lang="ko-KR" altLang="en-US" sz="1200" dirty="0"/>
              <a:t>를 </a:t>
            </a:r>
            <a:r>
              <a:rPr lang="en-GB" altLang="ko-KR" sz="1200" dirty="0">
                <a:solidFill>
                  <a:srgbClr val="00E296"/>
                </a:solidFill>
              </a:rPr>
              <a:t>Cache Repository </a:t>
            </a:r>
            <a:r>
              <a:rPr lang="ko-KR" altLang="en-US" sz="1200" dirty="0"/>
              <a:t>로</a:t>
            </a:r>
            <a:r>
              <a:rPr lang="en-GB" altLang="ko-KR" sz="1200" dirty="0"/>
              <a:t> </a:t>
            </a:r>
            <a:r>
              <a:rPr lang="ko-KR" altLang="en-US" sz="1200" dirty="0"/>
              <a:t>전송</a:t>
            </a:r>
            <a:endParaRPr lang="en-GB" altLang="ko-KR" sz="1200" dirty="0">
              <a:solidFill>
                <a:srgbClr val="00E296"/>
              </a:solidFill>
            </a:endParaRPr>
          </a:p>
          <a:p>
            <a:pPr marL="385763" indent="-385763">
              <a:buFont typeface="+mj-lt"/>
              <a:buAutoNum type="arabicPeriod"/>
            </a:pPr>
            <a:r>
              <a:rPr lang="en-GB" altLang="ko-KR" sz="1200" dirty="0">
                <a:solidFill>
                  <a:srgbClr val="00E296"/>
                </a:solidFill>
              </a:rPr>
              <a:t>Cache Repository </a:t>
            </a:r>
            <a:r>
              <a:rPr lang="ko-KR" altLang="en-US" sz="1200" dirty="0"/>
              <a:t>가</a:t>
            </a:r>
            <a:r>
              <a:rPr lang="en-GB" altLang="ko-KR" sz="1200" dirty="0"/>
              <a:t> File </a:t>
            </a:r>
            <a:r>
              <a:rPr lang="en-US" altLang="ko-KR" sz="1200" dirty="0"/>
              <a:t>T</a:t>
            </a:r>
            <a:r>
              <a:rPr lang="en-GB" altLang="ko-KR" sz="1200" dirty="0" err="1"/>
              <a:t>ree</a:t>
            </a:r>
            <a:r>
              <a:rPr lang="ko-KR" altLang="en-US" sz="1200" dirty="0"/>
              <a:t>를 저장</a:t>
            </a:r>
            <a:endParaRPr lang="en-GB" altLang="ko-KR" sz="1200" dirty="0"/>
          </a:p>
          <a:p>
            <a:pPr marL="385763" indent="-385763">
              <a:buFont typeface="+mj-lt"/>
              <a:buAutoNum type="arabicPeriod"/>
            </a:pPr>
            <a:r>
              <a:rPr lang="en-GB" altLang="ko-KR" sz="1200" dirty="0">
                <a:solidFill>
                  <a:srgbClr val="00E296"/>
                </a:solidFill>
              </a:rPr>
              <a:t>Cache Repository</a:t>
            </a:r>
            <a:r>
              <a:rPr lang="en-GB" altLang="ko-KR" sz="1200" dirty="0"/>
              <a:t> </a:t>
            </a:r>
            <a:r>
              <a:rPr lang="ko-KR" altLang="en-US" sz="1200" dirty="0"/>
              <a:t>는 새로운 </a:t>
            </a:r>
            <a:r>
              <a:rPr lang="en-US" altLang="ko-KR" sz="1200" dirty="0"/>
              <a:t>File Tree</a:t>
            </a:r>
            <a:r>
              <a:rPr lang="ko-KR" altLang="en-US" sz="1200" dirty="0"/>
              <a:t>를 이전 버전과 비교하여 </a:t>
            </a:r>
            <a:r>
              <a:rPr lang="en-GB" altLang="ko-KR" sz="1200" dirty="0">
                <a:solidFill>
                  <a:srgbClr val="00E296"/>
                </a:solidFill>
              </a:rPr>
              <a:t>File Proxy </a:t>
            </a:r>
            <a:r>
              <a:rPr lang="ko-KR" altLang="en-US" sz="1200" dirty="0"/>
              <a:t>로</a:t>
            </a:r>
            <a:r>
              <a:rPr lang="en-GB" altLang="ko-KR" sz="1200" dirty="0"/>
              <a:t> </a:t>
            </a:r>
            <a:r>
              <a:rPr lang="ko-KR" altLang="en-US" sz="1200" dirty="0"/>
              <a:t>백업 할 대상 파악</a:t>
            </a:r>
            <a:r>
              <a:rPr lang="en-GB" altLang="ko-KR" sz="1200" dirty="0">
                <a:solidFill>
                  <a:srgbClr val="00E296"/>
                </a:solidFill>
              </a:rPr>
              <a:t>  </a:t>
            </a:r>
          </a:p>
          <a:p>
            <a:pPr marL="385763" indent="-385763">
              <a:buFont typeface="+mj-lt"/>
              <a:buAutoNum type="arabicPeriod"/>
            </a:pPr>
            <a:r>
              <a:rPr lang="en-GB" altLang="ko-KR" sz="1200" dirty="0">
                <a:solidFill>
                  <a:srgbClr val="00E296"/>
                </a:solidFill>
              </a:rPr>
              <a:t>File Proxy </a:t>
            </a:r>
            <a:r>
              <a:rPr lang="ko-KR" altLang="en-US" sz="1200" dirty="0"/>
              <a:t>는</a:t>
            </a:r>
            <a:r>
              <a:rPr lang="en-GB" altLang="ko-KR" sz="1200" dirty="0"/>
              <a:t> </a:t>
            </a:r>
            <a:r>
              <a:rPr lang="en-GB" altLang="ko-KR" sz="1200" dirty="0">
                <a:solidFill>
                  <a:srgbClr val="00E296"/>
                </a:solidFill>
              </a:rPr>
              <a:t>File Share </a:t>
            </a:r>
            <a:r>
              <a:rPr lang="ko-KR" altLang="en-US" sz="1200" dirty="0"/>
              <a:t>에서 필요한 데이터를 읽고</a:t>
            </a:r>
            <a:endParaRPr lang="en-GB" altLang="ko-KR" sz="1200" dirty="0">
              <a:solidFill>
                <a:srgbClr val="00E296"/>
              </a:solidFill>
            </a:endParaRPr>
          </a:p>
          <a:p>
            <a:pPr marL="385763" indent="-385763">
              <a:buFont typeface="+mj-lt"/>
              <a:buAutoNum type="arabicPeriod"/>
            </a:pPr>
            <a:r>
              <a:rPr lang="en-GB" altLang="ko-KR" sz="1200" dirty="0">
                <a:solidFill>
                  <a:srgbClr val="00E296"/>
                </a:solidFill>
              </a:rPr>
              <a:t>File Proxy </a:t>
            </a:r>
            <a:r>
              <a:rPr lang="ko-KR" altLang="en-US" sz="1200" dirty="0"/>
              <a:t>는 새로운 백업본을 생성</a:t>
            </a:r>
            <a:endParaRPr lang="en-GB" altLang="ko-KR" sz="1200" dirty="0"/>
          </a:p>
          <a:p>
            <a:pPr marL="385763" indent="-385763">
              <a:buFont typeface="+mj-lt"/>
              <a:buAutoNum type="arabicPeriod"/>
            </a:pPr>
            <a:r>
              <a:rPr lang="en-GB" altLang="ko-KR" sz="1200" dirty="0">
                <a:solidFill>
                  <a:srgbClr val="00E296"/>
                </a:solidFill>
              </a:rPr>
              <a:t>File Proxy </a:t>
            </a:r>
            <a:r>
              <a:rPr lang="ko-KR" altLang="en-US" sz="1200" dirty="0"/>
              <a:t>가 새로운 백업본을 </a:t>
            </a:r>
            <a:r>
              <a:rPr lang="en-GB" altLang="ko-KR" sz="1200" dirty="0">
                <a:solidFill>
                  <a:srgbClr val="00E296"/>
                </a:solidFill>
              </a:rPr>
              <a:t>Backup Repository </a:t>
            </a:r>
            <a:r>
              <a:rPr lang="ko-KR" altLang="en-US" sz="1200" dirty="0"/>
              <a:t>로 전송</a:t>
            </a:r>
            <a:endParaRPr lang="en-GB" sz="1200" dirty="0">
              <a:solidFill>
                <a:srgbClr val="00E296"/>
              </a:solidFill>
            </a:endParaRPr>
          </a:p>
          <a:p>
            <a:pPr marL="385763" indent="-385763">
              <a:buFont typeface="+mj-lt"/>
              <a:buAutoNum type="arabicPeriod"/>
            </a:pPr>
            <a:r>
              <a:rPr lang="ko-KR" altLang="en-US" sz="2400" dirty="0"/>
              <a:t>필요 시 </a:t>
            </a:r>
            <a:r>
              <a:rPr lang="en-GB" sz="2400" dirty="0">
                <a:solidFill>
                  <a:srgbClr val="00E296"/>
                </a:solidFill>
              </a:rPr>
              <a:t>Archive Repository </a:t>
            </a:r>
            <a:r>
              <a:rPr lang="ko-KR" altLang="en-US" sz="2400" dirty="0"/>
              <a:t>의 업데이트</a:t>
            </a:r>
            <a:endParaRPr lang="en-GB" sz="2400" dirty="0"/>
          </a:p>
        </p:txBody>
      </p:sp>
    </p:spTree>
    <p:extLst>
      <p:ext uri="{BB962C8B-B14F-4D97-AF65-F5344CB8AC3E}">
        <p14:creationId xmlns:p14="http://schemas.microsoft.com/office/powerpoint/2010/main" val="1962379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1000" fill="hold"/>
                                        <p:tgtEl>
                                          <p:spTgt spid="26"/>
                                        </p:tgtEl>
                                        <p:attrNameLst>
                                          <p:attrName>ppt_w</p:attrName>
                                        </p:attrNameLst>
                                      </p:cBhvr>
                                      <p:tavLst>
                                        <p:tav tm="0">
                                          <p:val>
                                            <p:fltVal val="0"/>
                                          </p:val>
                                        </p:tav>
                                        <p:tav tm="100000">
                                          <p:val>
                                            <p:strVal val="#ppt_w"/>
                                          </p:val>
                                        </p:tav>
                                      </p:tavLst>
                                    </p:anim>
                                    <p:anim calcmode="lin" valueType="num">
                                      <p:cBhvr>
                                        <p:cTn id="8" dur="1000" fill="hold"/>
                                        <p:tgtEl>
                                          <p:spTgt spid="26"/>
                                        </p:tgtEl>
                                        <p:attrNameLst>
                                          <p:attrName>ppt_h</p:attrName>
                                        </p:attrNameLst>
                                      </p:cBhvr>
                                      <p:tavLst>
                                        <p:tav tm="0">
                                          <p:val>
                                            <p:fltVal val="0"/>
                                          </p:val>
                                        </p:tav>
                                        <p:tav tm="100000">
                                          <p:val>
                                            <p:strVal val="#ppt_h"/>
                                          </p:val>
                                        </p:tav>
                                      </p:tavLst>
                                    </p:anim>
                                    <p:anim calcmode="lin" valueType="num">
                                      <p:cBhvr>
                                        <p:cTn id="9" dur="1000" fill="hold"/>
                                        <p:tgtEl>
                                          <p:spTgt spid="26"/>
                                        </p:tgtEl>
                                        <p:attrNameLst>
                                          <p:attrName>style.rotation</p:attrName>
                                        </p:attrNameLst>
                                      </p:cBhvr>
                                      <p:tavLst>
                                        <p:tav tm="0">
                                          <p:val>
                                            <p:fltVal val="90"/>
                                          </p:val>
                                        </p:tav>
                                        <p:tav tm="100000">
                                          <p:val>
                                            <p:fltVal val="0"/>
                                          </p:val>
                                        </p:tav>
                                      </p:tavLst>
                                    </p:anim>
                                    <p:animEffect transition="in" filter="fade">
                                      <p:cBhvr>
                                        <p:cTn id="10" dur="1000"/>
                                        <p:tgtEl>
                                          <p:spTgt spid="26"/>
                                        </p:tgtEl>
                                      </p:cBhvr>
                                    </p:animEffect>
                                  </p:childTnLst>
                                </p:cTn>
                              </p:par>
                            </p:childTnLst>
                          </p:cTn>
                        </p:par>
                        <p:par>
                          <p:cTn id="11" fill="hold">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wipe(left)">
                                      <p:cBhvr>
                                        <p:cTn id="14" dur="500"/>
                                        <p:tgtEl>
                                          <p:spTgt spid="89"/>
                                        </p:tgtEl>
                                      </p:cBhvr>
                                    </p:animEffect>
                                  </p:childTnLst>
                                </p:cTn>
                              </p:par>
                              <p:par>
                                <p:cTn id="15" presetID="22" presetClass="entr" presetSubtype="8"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Rectangle 22">
            <a:extLst>
              <a:ext uri="{FF2B5EF4-FFF2-40B4-BE49-F238E27FC236}">
                <a16:creationId xmlns:a16="http://schemas.microsoft.com/office/drawing/2014/main" id="{D62CEFE5-EF50-4FE7-B5F4-00B4CD76AF45}"/>
              </a:ext>
            </a:extLst>
          </p:cNvPr>
          <p:cNvSpPr/>
          <p:nvPr/>
        </p:nvSpPr>
        <p:spPr bwMode="auto">
          <a:xfrm>
            <a:off x="5681943" y="930235"/>
            <a:ext cx="3085921" cy="1519307"/>
          </a:xfrm>
          <a:prstGeom prst="rect">
            <a:avLst/>
          </a:prstGeom>
          <a:noFill/>
          <a:ln>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GB" sz="1013"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 name="Title 1">
            <a:extLst>
              <a:ext uri="{FF2B5EF4-FFF2-40B4-BE49-F238E27FC236}">
                <a16:creationId xmlns:a16="http://schemas.microsoft.com/office/drawing/2014/main" id="{1BCA70E8-405D-45DA-9472-B7CB5A4B2AEA}"/>
              </a:ext>
            </a:extLst>
          </p:cNvPr>
          <p:cNvSpPr>
            <a:spLocks noGrp="1"/>
          </p:cNvSpPr>
          <p:nvPr>
            <p:ph type="title"/>
          </p:nvPr>
        </p:nvSpPr>
        <p:spPr>
          <a:xfrm>
            <a:off x="389436" y="171451"/>
            <a:ext cx="8363938" cy="553998"/>
          </a:xfrm>
        </p:spPr>
        <p:txBody>
          <a:bodyPr/>
          <a:lstStyle/>
          <a:p>
            <a:r>
              <a:rPr lang="en-US"/>
              <a:t>Incremental Backup</a:t>
            </a:r>
            <a:endParaRPr lang="en-NL"/>
          </a:p>
        </p:txBody>
      </p:sp>
      <p:graphicFrame>
        <p:nvGraphicFramePr>
          <p:cNvPr id="25" name="Diagram 24">
            <a:extLst>
              <a:ext uri="{FF2B5EF4-FFF2-40B4-BE49-F238E27FC236}">
                <a16:creationId xmlns:a16="http://schemas.microsoft.com/office/drawing/2014/main" id="{B3F8E8C3-DCAB-4FE6-B1C7-33F089FB3A4B}"/>
              </a:ext>
            </a:extLst>
          </p:cNvPr>
          <p:cNvGraphicFramePr/>
          <p:nvPr/>
        </p:nvGraphicFramePr>
        <p:xfrm>
          <a:off x="299477" y="1959061"/>
          <a:ext cx="4835978" cy="3038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 name="Graphic 25">
            <a:extLst>
              <a:ext uri="{FF2B5EF4-FFF2-40B4-BE49-F238E27FC236}">
                <a16:creationId xmlns:a16="http://schemas.microsoft.com/office/drawing/2014/main" id="{ED40AAC3-DF26-4045-9782-EAE08DC1C67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85565" y="2204204"/>
            <a:ext cx="512064" cy="512064"/>
          </a:xfrm>
          <a:prstGeom prst="rect">
            <a:avLst/>
          </a:prstGeom>
        </p:spPr>
      </p:pic>
      <p:pic>
        <p:nvPicPr>
          <p:cNvPr id="27" name="Graphic 26">
            <a:extLst>
              <a:ext uri="{FF2B5EF4-FFF2-40B4-BE49-F238E27FC236}">
                <a16:creationId xmlns:a16="http://schemas.microsoft.com/office/drawing/2014/main" id="{1FBDCB24-F4D8-4CEB-81DD-FB258C52E7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21147" y="2883404"/>
            <a:ext cx="512064" cy="512064"/>
          </a:xfrm>
          <a:prstGeom prst="rect">
            <a:avLst/>
          </a:prstGeom>
        </p:spPr>
      </p:pic>
      <p:pic>
        <p:nvPicPr>
          <p:cNvPr id="28" name="Graphic 27">
            <a:extLst>
              <a:ext uri="{FF2B5EF4-FFF2-40B4-BE49-F238E27FC236}">
                <a16:creationId xmlns:a16="http://schemas.microsoft.com/office/drawing/2014/main" id="{13D53A63-8113-4C01-A0DF-BA65FC2394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1535" y="3562694"/>
            <a:ext cx="512064" cy="512064"/>
          </a:xfrm>
          <a:prstGeom prst="rect">
            <a:avLst/>
          </a:prstGeom>
        </p:spPr>
      </p:pic>
      <p:pic>
        <p:nvPicPr>
          <p:cNvPr id="29" name="Graphic 28">
            <a:extLst>
              <a:ext uri="{FF2B5EF4-FFF2-40B4-BE49-F238E27FC236}">
                <a16:creationId xmlns:a16="http://schemas.microsoft.com/office/drawing/2014/main" id="{2D90B3A3-586E-4B22-AAC6-7CD1820D1D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21147" y="4241354"/>
            <a:ext cx="512064" cy="512064"/>
          </a:xfrm>
          <a:prstGeom prst="rect">
            <a:avLst/>
          </a:prstGeom>
        </p:spPr>
      </p:pic>
      <p:sp>
        <p:nvSpPr>
          <p:cNvPr id="30" name="TextBox 9">
            <a:extLst>
              <a:ext uri="{FF2B5EF4-FFF2-40B4-BE49-F238E27FC236}">
                <a16:creationId xmlns:a16="http://schemas.microsoft.com/office/drawing/2014/main" id="{9C7BCB58-AFF2-4AA1-BDBB-102A8B0C7C40}"/>
              </a:ext>
            </a:extLst>
          </p:cNvPr>
          <p:cNvSpPr txBox="1"/>
          <p:nvPr/>
        </p:nvSpPr>
        <p:spPr>
          <a:xfrm>
            <a:off x="5988885" y="979702"/>
            <a:ext cx="2615695" cy="1477328"/>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Changed Files &amp; Folders</a:t>
            </a:r>
          </a:p>
          <a:p>
            <a:pPr marL="0" marR="0" lvl="0" indent="0" algn="l" defTabSz="685783"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NAS</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      Folder 1</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	Folder 3</a:t>
            </a:r>
          </a:p>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outerShdw blurRad="50800" dist="38100" dir="2700000" algn="tl" rotWithShape="0">
                    <a:prstClr val="black">
                      <a:alpha val="40000"/>
                    </a:prstClr>
                  </a:outerShdw>
                </a:effectLst>
                <a:uLnTx/>
                <a:uFillTx/>
                <a:latin typeface="Tahoma" panose="020B0604030504040204" pitchFamily="34" charset="0"/>
                <a:ea typeface="Tahoma" panose="020B0604030504040204" pitchFamily="34" charset="0"/>
                <a:cs typeface="Tahoma" panose="020B0604030504040204" pitchFamily="34" charset="0"/>
              </a:rPr>
              <a:t>	      File D</a:t>
            </a:r>
          </a:p>
        </p:txBody>
      </p:sp>
      <p:sp>
        <p:nvSpPr>
          <p:cNvPr id="31" name="TextBox 10">
            <a:extLst>
              <a:ext uri="{FF2B5EF4-FFF2-40B4-BE49-F238E27FC236}">
                <a16:creationId xmlns:a16="http://schemas.microsoft.com/office/drawing/2014/main" id="{AA69FD8C-F2FF-4835-A670-BE3ABB462377}"/>
              </a:ext>
            </a:extLst>
          </p:cNvPr>
          <p:cNvSpPr txBox="1"/>
          <p:nvPr/>
        </p:nvSpPr>
        <p:spPr>
          <a:xfrm>
            <a:off x="6101053" y="3583730"/>
            <a:ext cx="1476375" cy="246221"/>
          </a:xfrm>
          <a:prstGeom prst="rect">
            <a:avLst/>
          </a:prstGeom>
          <a:noFill/>
        </p:spPr>
        <p:txBody>
          <a:bodyPr wrap="square" rtlCol="0">
            <a:sp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File Proxy</a:t>
            </a:r>
          </a:p>
        </p:txBody>
      </p:sp>
      <p:pic>
        <p:nvPicPr>
          <p:cNvPr id="32" name="Graphic 31">
            <a:extLst>
              <a:ext uri="{FF2B5EF4-FFF2-40B4-BE49-F238E27FC236}">
                <a16:creationId xmlns:a16="http://schemas.microsoft.com/office/drawing/2014/main" id="{242761FF-BE7C-4113-B9F8-E6D4A2B09B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23239" y="3029562"/>
            <a:ext cx="432000" cy="432000"/>
          </a:xfrm>
          <a:prstGeom prst="rect">
            <a:avLst/>
          </a:prstGeom>
        </p:spPr>
      </p:pic>
      <p:sp>
        <p:nvSpPr>
          <p:cNvPr id="34" name="TextBox 15">
            <a:extLst>
              <a:ext uri="{FF2B5EF4-FFF2-40B4-BE49-F238E27FC236}">
                <a16:creationId xmlns:a16="http://schemas.microsoft.com/office/drawing/2014/main" id="{2D62FEE3-6F1E-4252-B288-EBCD3EAFD014}"/>
              </a:ext>
            </a:extLst>
          </p:cNvPr>
          <p:cNvSpPr txBox="1"/>
          <p:nvPr/>
        </p:nvSpPr>
        <p:spPr>
          <a:xfrm>
            <a:off x="7520983" y="3638186"/>
            <a:ext cx="1229825" cy="230832"/>
          </a:xfrm>
          <a:prstGeom prst="rect">
            <a:avLst/>
          </a:prstGeom>
        </p:spPr>
        <p:txBody>
          <a:bodyPr wrap="none" rtlCol="0">
            <a:spAutoFit/>
          </a:bodyPr>
          <a:lstStyle/>
          <a:p>
            <a:pPr marL="0" marR="0" lvl="0" indent="0" algn="ctr" defTabSz="685749"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Backup Repository</a:t>
            </a:r>
          </a:p>
        </p:txBody>
      </p:sp>
      <p:pic>
        <p:nvPicPr>
          <p:cNvPr id="35" name="Graphic 34">
            <a:extLst>
              <a:ext uri="{FF2B5EF4-FFF2-40B4-BE49-F238E27FC236}">
                <a16:creationId xmlns:a16="http://schemas.microsoft.com/office/drawing/2014/main" id="{88A277C2-D49A-4B62-AA24-D203400F99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1038" y="3029562"/>
            <a:ext cx="546462" cy="576000"/>
          </a:xfrm>
          <a:prstGeom prst="rect">
            <a:avLst/>
          </a:prstGeom>
        </p:spPr>
      </p:pic>
      <p:sp>
        <p:nvSpPr>
          <p:cNvPr id="36" name="TextBox 17">
            <a:extLst>
              <a:ext uri="{FF2B5EF4-FFF2-40B4-BE49-F238E27FC236}">
                <a16:creationId xmlns:a16="http://schemas.microsoft.com/office/drawing/2014/main" id="{5D4B9D2F-EE0E-4AF6-8364-B2078672CDAA}"/>
              </a:ext>
            </a:extLst>
          </p:cNvPr>
          <p:cNvSpPr txBox="1"/>
          <p:nvPr/>
        </p:nvSpPr>
        <p:spPr>
          <a:xfrm>
            <a:off x="5315392" y="2427857"/>
            <a:ext cx="780984" cy="369332"/>
          </a:xfrm>
          <a:prstGeom prst="rect">
            <a:avLst/>
          </a:prstGeom>
        </p:spPr>
        <p:txBody>
          <a:bodyPr wrap="none" rtlCol="0">
            <a:spAutoFit/>
          </a:bodyPr>
          <a:lstStyle/>
          <a:p>
            <a:pPr marL="0" marR="0" lvl="0" indent="0" algn="ctr" defTabSz="685749"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Cache </a:t>
            </a:r>
          </a:p>
          <a:p>
            <a:pPr marL="0" marR="0" lvl="0" indent="0" algn="ctr" defTabSz="685749"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Repository</a:t>
            </a:r>
          </a:p>
        </p:txBody>
      </p:sp>
      <p:pic>
        <p:nvPicPr>
          <p:cNvPr id="37" name="Graphic 36">
            <a:extLst>
              <a:ext uri="{FF2B5EF4-FFF2-40B4-BE49-F238E27FC236}">
                <a16:creationId xmlns:a16="http://schemas.microsoft.com/office/drawing/2014/main" id="{DA9C6BBC-559F-421D-A97B-AE5BB3E7B4F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00791" y="1842734"/>
            <a:ext cx="410185" cy="499355"/>
          </a:xfrm>
          <a:prstGeom prst="rect">
            <a:avLst/>
          </a:prstGeom>
        </p:spPr>
      </p:pic>
      <p:grpSp>
        <p:nvGrpSpPr>
          <p:cNvPr id="38" name="Group 19">
            <a:extLst>
              <a:ext uri="{FF2B5EF4-FFF2-40B4-BE49-F238E27FC236}">
                <a16:creationId xmlns:a16="http://schemas.microsoft.com/office/drawing/2014/main" id="{4FF4DDAA-F714-495F-8A4D-81571A4B88B8}"/>
              </a:ext>
            </a:extLst>
          </p:cNvPr>
          <p:cNvGrpSpPr/>
          <p:nvPr/>
        </p:nvGrpSpPr>
        <p:grpSpPr>
          <a:xfrm>
            <a:off x="7918172" y="1669634"/>
            <a:ext cx="652744" cy="803037"/>
            <a:chOff x="5794524" y="1494683"/>
            <a:chExt cx="652744" cy="803037"/>
          </a:xfrm>
        </p:grpSpPr>
        <p:pic>
          <p:nvPicPr>
            <p:cNvPr id="39" name="Picture 20" descr="A picture containing drawing, green, ball&#10;&#10;Description automatically generated">
              <a:extLst>
                <a:ext uri="{FF2B5EF4-FFF2-40B4-BE49-F238E27FC236}">
                  <a16:creationId xmlns:a16="http://schemas.microsoft.com/office/drawing/2014/main" id="{0062E88D-B2CD-47F5-8197-55F3806D77B3}"/>
                </a:ext>
              </a:extLst>
            </p:cNvPr>
            <p:cNvPicPr>
              <a:picLocks noChangeAspect="1"/>
            </p:cNvPicPr>
            <p:nvPr/>
          </p:nvPicPr>
          <p:blipFill>
            <a:blip r:embed="rId16"/>
            <a:stretch>
              <a:fillRect/>
            </a:stretch>
          </p:blipFill>
          <p:spPr>
            <a:xfrm>
              <a:off x="5923039" y="1494683"/>
              <a:ext cx="395713" cy="553998"/>
            </a:xfrm>
            <a:prstGeom prst="rect">
              <a:avLst/>
            </a:prstGeom>
            <a:solidFill>
              <a:srgbClr val="003738"/>
            </a:solidFill>
          </p:spPr>
        </p:pic>
        <p:sp>
          <p:nvSpPr>
            <p:cNvPr id="40" name="TextBox 21">
              <a:extLst>
                <a:ext uri="{FF2B5EF4-FFF2-40B4-BE49-F238E27FC236}">
                  <a16:creationId xmlns:a16="http://schemas.microsoft.com/office/drawing/2014/main" id="{278CB2CD-E9D4-4E5A-81C7-B67E88FD3E69}"/>
                </a:ext>
              </a:extLst>
            </p:cNvPr>
            <p:cNvSpPr txBox="1"/>
            <p:nvPr/>
          </p:nvSpPr>
          <p:spPr>
            <a:xfrm>
              <a:off x="5794524" y="2066888"/>
              <a:ext cx="652744" cy="230832"/>
            </a:xfrm>
            <a:prstGeom prst="rect">
              <a:avLst/>
            </a:prstGeom>
          </p:spPr>
          <p:txBody>
            <a:bodyPr wrap="none" rtlCol="0">
              <a:spAutoFit/>
            </a:bodyPr>
            <a:lstStyle/>
            <a:p>
              <a:pPr marL="0" marR="0" lvl="0" indent="0" algn="ctr" defTabSz="685749"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a:ea typeface="+mn-ea"/>
                  <a:cs typeface="+mn-cs"/>
                </a:rPr>
                <a:t>.</a:t>
              </a:r>
              <a:r>
                <a:rPr kumimoji="0" lang="en-US" sz="1000" b="0" i="0" u="none" strike="noStrike" kern="1200" cap="none" spc="0" normalizeH="0" baseline="0" noProof="0" err="1">
                  <a:ln>
                    <a:noFill/>
                  </a:ln>
                  <a:solidFill>
                    <a:srgbClr val="FFFFFF"/>
                  </a:solidFill>
                  <a:effectLst/>
                  <a:uLnTx/>
                  <a:uFillTx/>
                  <a:latin typeface="Tahoma"/>
                  <a:ea typeface="+mn-ea"/>
                  <a:cs typeface="+mn-cs"/>
                </a:rPr>
                <a:t>vcache</a:t>
              </a:r>
              <a:r>
                <a:rPr kumimoji="0" lang="en-US" sz="1000" b="0" i="0" u="none" strike="noStrike" kern="1200" cap="none" spc="0" normalizeH="0" baseline="0" noProof="0">
                  <a:ln>
                    <a:noFill/>
                  </a:ln>
                  <a:solidFill>
                    <a:srgbClr val="FFFFFF"/>
                  </a:solidFill>
                  <a:effectLst/>
                  <a:uLnTx/>
                  <a:uFillTx/>
                  <a:latin typeface="Tahoma"/>
                  <a:ea typeface="+mn-ea"/>
                  <a:cs typeface="+mn-cs"/>
                </a:rPr>
                <a:t> </a:t>
              </a:r>
            </a:p>
          </p:txBody>
        </p:sp>
      </p:grpSp>
      <p:pic>
        <p:nvPicPr>
          <p:cNvPr id="12" name="Graphic 11">
            <a:extLst>
              <a:ext uri="{FF2B5EF4-FFF2-40B4-BE49-F238E27FC236}">
                <a16:creationId xmlns:a16="http://schemas.microsoft.com/office/drawing/2014/main" id="{49E50AB8-856F-475B-8E0B-CFDE0E4B8D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23239" y="3029562"/>
            <a:ext cx="432000" cy="432000"/>
          </a:xfrm>
          <a:prstGeom prst="rect">
            <a:avLst/>
          </a:prstGeom>
        </p:spPr>
      </p:pic>
      <p:pic>
        <p:nvPicPr>
          <p:cNvPr id="16" name="Graphic 15">
            <a:extLst>
              <a:ext uri="{FF2B5EF4-FFF2-40B4-BE49-F238E27FC236}">
                <a16:creationId xmlns:a16="http://schemas.microsoft.com/office/drawing/2014/main" id="{FB75D272-B2D6-4B66-8A8A-3787E7EFC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11038" y="3029562"/>
            <a:ext cx="546462" cy="576000"/>
          </a:xfrm>
          <a:prstGeom prst="rect">
            <a:avLst/>
          </a:prstGeom>
        </p:spPr>
      </p:pic>
      <p:sp>
        <p:nvSpPr>
          <p:cNvPr id="43" name="Text Placeholder 5">
            <a:extLst>
              <a:ext uri="{FF2B5EF4-FFF2-40B4-BE49-F238E27FC236}">
                <a16:creationId xmlns:a16="http://schemas.microsoft.com/office/drawing/2014/main" id="{01B6397F-0C77-42E4-95A4-44DF2E8FAFC6}"/>
              </a:ext>
            </a:extLst>
          </p:cNvPr>
          <p:cNvSpPr txBox="1">
            <a:spLocks/>
          </p:cNvSpPr>
          <p:nvPr/>
        </p:nvSpPr>
        <p:spPr>
          <a:xfrm>
            <a:off x="389335" y="1021557"/>
            <a:ext cx="4182665" cy="809484"/>
          </a:xfrm>
          <a:prstGeom prst="rect">
            <a:avLst/>
          </a:prstGeom>
        </p:spPr>
        <p:txBody>
          <a:bodyPr vert="horz" wrap="square" lIns="0" tIns="0" rIns="0" bIns="0" rtlCol="0">
            <a:noAutofit/>
          </a:bodyPr>
          <a:lstStyle>
            <a:lvl1pPr marL="0" indent="0" algn="l" defTabSz="914638" rtl="0" eaLnBrk="1" latinLnBrk="0" hangingPunct="1">
              <a:lnSpc>
                <a:spcPct val="100000"/>
              </a:lnSpc>
              <a:spcBef>
                <a:spcPts val="0"/>
              </a:spcBef>
              <a:buSzPct val="90000"/>
              <a:buFont typeface="Arial" pitchFamily="34" charset="0"/>
              <a:buNone/>
              <a:defRPr sz="3200" kern="1200" spc="0" baseline="0">
                <a:solidFill>
                  <a:schemeClr val="bg1"/>
                </a:solidFill>
                <a:latin typeface="+mn-lt"/>
                <a:ea typeface="+mn-ea"/>
                <a:cs typeface="+mn-cs"/>
              </a:defRPr>
            </a:lvl1pPr>
            <a:lvl2pPr marL="355566" indent="-355566" algn="l" defTabSz="914638" rtl="0" eaLnBrk="1" latinLnBrk="0" hangingPunct="1">
              <a:lnSpc>
                <a:spcPct val="100000"/>
              </a:lnSpc>
              <a:spcBef>
                <a:spcPts val="0"/>
              </a:spcBef>
              <a:buClr>
                <a:schemeClr val="tx1">
                  <a:lumMod val="50000"/>
                  <a:lumOff val="50000"/>
                </a:schemeClr>
              </a:buClr>
              <a:buSzPct val="90000"/>
              <a:buFont typeface="Arial" pitchFamily="34" charset="0"/>
              <a:buChar char="•"/>
              <a:tabLst/>
              <a:defRPr sz="2667" kern="1200" spc="0" baseline="0">
                <a:solidFill>
                  <a:schemeClr val="tx1">
                    <a:lumMod val="50000"/>
                    <a:lumOff val="50000"/>
                  </a:schemeClr>
                </a:solidFill>
                <a:latin typeface="+mn-lt"/>
                <a:ea typeface="+mn-ea"/>
                <a:cs typeface="+mn-cs"/>
              </a:defRPr>
            </a:lvl2pPr>
            <a:lvl3pPr marL="914674" indent="-284249" algn="l" defTabSz="914638" rtl="0" eaLnBrk="1" latinLnBrk="0" hangingPunct="1">
              <a:lnSpc>
                <a:spcPct val="90000"/>
              </a:lnSpc>
              <a:spcBef>
                <a:spcPct val="20000"/>
              </a:spcBef>
              <a:buSzPct val="90000"/>
              <a:buFont typeface="Arial" pitchFamily="34" charset="0"/>
              <a:buChar char="•"/>
              <a:defRPr sz="24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483174" indent="-223906" algn="l" defTabSz="914638" rtl="0" eaLnBrk="1" latinLnBrk="0" hangingPunct="1">
              <a:lnSpc>
                <a:spcPct val="90000"/>
              </a:lnSpc>
              <a:spcBef>
                <a:spcPct val="20000"/>
              </a:spcBef>
              <a:buSzPct val="90000"/>
              <a:buFont typeface="Arial" pitchFamily="34" charset="0"/>
              <a:buChar char="•"/>
              <a:tabLst>
                <a:tab pos="914674" algn="l"/>
              </a:tabLst>
              <a:defRPr sz="1867"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713428" indent="-230258" algn="l" defTabSz="914638"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5254"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2572"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893"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7211" indent="-228661" algn="l" defTabSz="91463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638" rtl="0" eaLnBrk="1" fontAlgn="auto" latinLnBrk="0" hangingPunct="1">
              <a:lnSpc>
                <a:spcPct val="100000"/>
              </a:lnSpc>
              <a:spcBef>
                <a:spcPts val="0"/>
              </a:spcBef>
              <a:spcAft>
                <a:spcPts val="0"/>
              </a:spcAft>
              <a:buClrTx/>
              <a:buSzPct val="90000"/>
              <a:buFont typeface="Arial" pitchFamily="34" charset="0"/>
              <a:buNone/>
              <a:tabLst/>
              <a:defRPr/>
            </a:pPr>
            <a:r>
              <a:rPr kumimoji="0" lang="en-GB" sz="2400" b="0" i="0" u="none" strike="noStrike" kern="1200" cap="none" spc="0" normalizeH="0" baseline="0" noProof="0" dirty="0">
                <a:ln>
                  <a:noFill/>
                </a:ln>
                <a:solidFill>
                  <a:srgbClr val="FFFFFF"/>
                </a:solidFill>
                <a:effectLst/>
                <a:uLnTx/>
                <a:uFillTx/>
                <a:latin typeface="Tahoma"/>
                <a:ea typeface="+mn-ea"/>
                <a:cs typeface="+mn-cs"/>
              </a:rPr>
              <a:t>Changed File Tracking</a:t>
            </a:r>
          </a:p>
        </p:txBody>
      </p:sp>
      <p:cxnSp>
        <p:nvCxnSpPr>
          <p:cNvPr id="44" name="Straight Arrow Connector 43">
            <a:extLst>
              <a:ext uri="{FF2B5EF4-FFF2-40B4-BE49-F238E27FC236}">
                <a16:creationId xmlns:a16="http://schemas.microsoft.com/office/drawing/2014/main" id="{77C7D79A-D17F-4280-8A80-B49CA8EE8483}"/>
              </a:ext>
            </a:extLst>
          </p:cNvPr>
          <p:cNvCxnSpPr>
            <a:cxnSpLocks/>
            <a:endCxn id="37" idx="1"/>
          </p:cNvCxnSpPr>
          <p:nvPr/>
        </p:nvCxnSpPr>
        <p:spPr>
          <a:xfrm flipV="1">
            <a:off x="3844117" y="2092412"/>
            <a:ext cx="1656674" cy="249677"/>
          </a:xfrm>
          <a:prstGeom prst="straightConnector1">
            <a:avLst/>
          </a:prstGeom>
          <a:ln w="12700">
            <a:solidFill>
              <a:srgbClr val="00B492"/>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277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dissolve">
                                      <p:cBhvr>
                                        <p:cTn id="11" dur="500"/>
                                        <p:tgtEl>
                                          <p:spTgt spid="27"/>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dissolve">
                                      <p:cBhvr>
                                        <p:cTn id="15" dur="500"/>
                                        <p:tgtEl>
                                          <p:spTgt spid="28"/>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dissolve">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0"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564D35-AE68-4697-B6AA-2DE588A35FF0}"/>
              </a:ext>
            </a:extLst>
          </p:cNvPr>
          <p:cNvSpPr>
            <a:spLocks noGrp="1"/>
          </p:cNvSpPr>
          <p:nvPr>
            <p:ph type="body" sz="quarter" idx="10"/>
          </p:nvPr>
        </p:nvSpPr>
        <p:spPr/>
        <p:txBody>
          <a:bodyPr/>
          <a:lstStyle/>
          <a:p>
            <a:r>
              <a:rPr lang="ko-KR" altLang="en-US" dirty="0"/>
              <a:t>향상된</a:t>
            </a:r>
            <a:endParaRPr lang="en-US" altLang="ko-KR" dirty="0"/>
          </a:p>
          <a:p>
            <a:r>
              <a:rPr lang="en-US" dirty="0"/>
              <a:t>NAS Backup</a:t>
            </a:r>
          </a:p>
        </p:txBody>
      </p:sp>
      <p:pic>
        <p:nvPicPr>
          <p:cNvPr id="4" name="Picture 3">
            <a:extLst>
              <a:ext uri="{FF2B5EF4-FFF2-40B4-BE49-F238E27FC236}">
                <a16:creationId xmlns:a16="http://schemas.microsoft.com/office/drawing/2014/main" id="{B44859FA-59F0-4723-BD28-3B6007C0E3A3}"/>
              </a:ext>
            </a:extLst>
          </p:cNvPr>
          <p:cNvPicPr>
            <a:picLocks noChangeAspect="1"/>
          </p:cNvPicPr>
          <p:nvPr/>
        </p:nvPicPr>
        <p:blipFill>
          <a:blip r:embed="rId2"/>
          <a:stretch>
            <a:fillRect/>
          </a:stretch>
        </p:blipFill>
        <p:spPr>
          <a:xfrm>
            <a:off x="4872038" y="342001"/>
            <a:ext cx="3367087" cy="4010923"/>
          </a:xfrm>
          <a:prstGeom prst="rect">
            <a:avLst/>
          </a:prstGeom>
        </p:spPr>
      </p:pic>
    </p:spTree>
    <p:extLst>
      <p:ext uri="{BB962C8B-B14F-4D97-AF65-F5344CB8AC3E}">
        <p14:creationId xmlns:p14="http://schemas.microsoft.com/office/powerpoint/2010/main" val="37822241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46FA0-C587-47FE-83CF-5EE728A9A987}"/>
              </a:ext>
            </a:extLst>
          </p:cNvPr>
          <p:cNvSpPr>
            <a:spLocks noGrp="1"/>
          </p:cNvSpPr>
          <p:nvPr>
            <p:ph type="title"/>
          </p:nvPr>
        </p:nvSpPr>
        <p:spPr/>
        <p:txBody>
          <a:bodyPr/>
          <a:lstStyle/>
          <a:p>
            <a:r>
              <a:rPr lang="en-US">
                <a:cs typeface="Tahoma"/>
              </a:rPr>
              <a:t>Checksums</a:t>
            </a:r>
            <a:endParaRPr lang="en-NL">
              <a:ea typeface="Tahoma"/>
            </a:endParaRPr>
          </a:p>
        </p:txBody>
      </p:sp>
      <p:sp>
        <p:nvSpPr>
          <p:cNvPr id="3" name="Content Placeholder 1">
            <a:extLst>
              <a:ext uri="{FF2B5EF4-FFF2-40B4-BE49-F238E27FC236}">
                <a16:creationId xmlns:a16="http://schemas.microsoft.com/office/drawing/2014/main" id="{77CD8CEA-6D14-4246-A74E-39C7053B974A}"/>
              </a:ext>
            </a:extLst>
          </p:cNvPr>
          <p:cNvSpPr>
            <a:spLocks noGrp="1"/>
          </p:cNvSpPr>
          <p:nvPr>
            <p:ph sz="quarter" idx="11"/>
          </p:nvPr>
        </p:nvSpPr>
        <p:spPr>
          <a:xfrm>
            <a:off x="389437" y="955730"/>
            <a:ext cx="5119231" cy="1830557"/>
          </a:xfrm>
        </p:spPr>
        <p:txBody>
          <a:bodyPr/>
          <a:lstStyle/>
          <a:p>
            <a:r>
              <a:rPr lang="en-US" sz="1800" dirty="0"/>
              <a:t>Checksum</a:t>
            </a:r>
            <a:r>
              <a:rPr lang="ko-KR" altLang="en-US" sz="1800" dirty="0"/>
              <a:t>을 비교하여 폴더가 변경되었는지 확인</a:t>
            </a:r>
            <a:endParaRPr lang="en-US" sz="1800" dirty="0"/>
          </a:p>
          <a:p>
            <a:pPr lvl="2"/>
            <a:r>
              <a:rPr lang="ko-KR" altLang="en-US" dirty="0">
                <a:solidFill>
                  <a:schemeClr val="bg1"/>
                </a:solidFill>
              </a:rPr>
              <a:t>하위</a:t>
            </a:r>
            <a:r>
              <a:rPr lang="en-US" dirty="0">
                <a:solidFill>
                  <a:schemeClr val="bg1"/>
                </a:solidFill>
              </a:rPr>
              <a:t> </a:t>
            </a:r>
            <a:r>
              <a:rPr lang="ko-KR" altLang="en-US" dirty="0">
                <a:solidFill>
                  <a:schemeClr val="bg1"/>
                </a:solidFill>
              </a:rPr>
              <a:t>폴더에 대한 반복</a:t>
            </a:r>
            <a:r>
              <a:rPr lang="en-US" dirty="0">
                <a:solidFill>
                  <a:schemeClr val="bg1"/>
                </a:solidFill>
              </a:rPr>
              <a:t> </a:t>
            </a:r>
            <a:r>
              <a:rPr lang="ko-KR" altLang="en-US" dirty="0">
                <a:solidFill>
                  <a:schemeClr val="bg1"/>
                </a:solidFill>
              </a:rPr>
              <a:t>수행</a:t>
            </a:r>
            <a:endParaRPr lang="en-US" dirty="0">
              <a:solidFill>
                <a:schemeClr val="bg1"/>
              </a:solidFill>
            </a:endParaRPr>
          </a:p>
          <a:p>
            <a:endParaRPr lang="en-US" sz="1800" dirty="0"/>
          </a:p>
          <a:p>
            <a:r>
              <a:rPr lang="ko-KR" altLang="en-US" sz="1800" dirty="0"/>
              <a:t>변경 사항이 없는 폴더는 무시</a:t>
            </a:r>
            <a:endParaRPr lang="en-US" sz="1800" dirty="0"/>
          </a:p>
          <a:p>
            <a:endParaRPr lang="en-US" dirty="0"/>
          </a:p>
          <a:p>
            <a:endParaRPr lang="en-US" dirty="0"/>
          </a:p>
          <a:p>
            <a:endParaRPr lang="en-US" dirty="0"/>
          </a:p>
        </p:txBody>
      </p:sp>
      <p:pic>
        <p:nvPicPr>
          <p:cNvPr id="4" name="Picture 10">
            <a:extLst>
              <a:ext uri="{FF2B5EF4-FFF2-40B4-BE49-F238E27FC236}">
                <a16:creationId xmlns:a16="http://schemas.microsoft.com/office/drawing/2014/main" id="{45084027-9FD1-4C36-AD72-46D3743D4052}"/>
              </a:ext>
            </a:extLst>
          </p:cNvPr>
          <p:cNvPicPr>
            <a:picLocks noChangeAspect="1"/>
          </p:cNvPicPr>
          <p:nvPr/>
        </p:nvPicPr>
        <p:blipFill>
          <a:blip r:embed="rId3"/>
          <a:stretch>
            <a:fillRect/>
          </a:stretch>
        </p:blipFill>
        <p:spPr>
          <a:xfrm>
            <a:off x="5828397" y="1057653"/>
            <a:ext cx="2485380" cy="1974976"/>
          </a:xfrm>
          <a:prstGeom prst="rect">
            <a:avLst/>
          </a:prstGeom>
        </p:spPr>
      </p:pic>
      <p:pic>
        <p:nvPicPr>
          <p:cNvPr id="5" name="Picture 11">
            <a:extLst>
              <a:ext uri="{FF2B5EF4-FFF2-40B4-BE49-F238E27FC236}">
                <a16:creationId xmlns:a16="http://schemas.microsoft.com/office/drawing/2014/main" id="{0EE9893B-E105-4CDA-B5D4-4D462D594825}"/>
              </a:ext>
            </a:extLst>
          </p:cNvPr>
          <p:cNvPicPr>
            <a:picLocks noChangeAspect="1"/>
          </p:cNvPicPr>
          <p:nvPr/>
        </p:nvPicPr>
        <p:blipFill>
          <a:blip r:embed="rId4"/>
          <a:stretch>
            <a:fillRect/>
          </a:stretch>
        </p:blipFill>
        <p:spPr>
          <a:xfrm>
            <a:off x="5508668" y="3283163"/>
            <a:ext cx="469073" cy="612000"/>
          </a:xfrm>
          <a:prstGeom prst="rect">
            <a:avLst/>
          </a:prstGeom>
        </p:spPr>
      </p:pic>
      <p:pic>
        <p:nvPicPr>
          <p:cNvPr id="6" name="Picture 12">
            <a:extLst>
              <a:ext uri="{FF2B5EF4-FFF2-40B4-BE49-F238E27FC236}">
                <a16:creationId xmlns:a16="http://schemas.microsoft.com/office/drawing/2014/main" id="{EE66DE9F-455C-46B0-8969-19859DB717C8}"/>
              </a:ext>
            </a:extLst>
          </p:cNvPr>
          <p:cNvPicPr>
            <a:picLocks noChangeAspect="1"/>
          </p:cNvPicPr>
          <p:nvPr/>
        </p:nvPicPr>
        <p:blipFill>
          <a:blip r:embed="rId5"/>
          <a:stretch>
            <a:fillRect/>
          </a:stretch>
        </p:blipFill>
        <p:spPr>
          <a:xfrm>
            <a:off x="6183173" y="3288940"/>
            <a:ext cx="481000" cy="612000"/>
          </a:xfrm>
          <a:prstGeom prst="rect">
            <a:avLst/>
          </a:prstGeom>
        </p:spPr>
      </p:pic>
      <p:pic>
        <p:nvPicPr>
          <p:cNvPr id="7" name="Picture 13">
            <a:extLst>
              <a:ext uri="{FF2B5EF4-FFF2-40B4-BE49-F238E27FC236}">
                <a16:creationId xmlns:a16="http://schemas.microsoft.com/office/drawing/2014/main" id="{C25023F4-C05B-4953-9F2C-031F252B3B1D}"/>
              </a:ext>
            </a:extLst>
          </p:cNvPr>
          <p:cNvPicPr>
            <a:picLocks noChangeAspect="1"/>
          </p:cNvPicPr>
          <p:nvPr/>
        </p:nvPicPr>
        <p:blipFill>
          <a:blip r:embed="rId6"/>
          <a:stretch>
            <a:fillRect/>
          </a:stretch>
        </p:blipFill>
        <p:spPr>
          <a:xfrm>
            <a:off x="6869604" y="3283163"/>
            <a:ext cx="463060" cy="612000"/>
          </a:xfrm>
          <a:prstGeom prst="rect">
            <a:avLst/>
          </a:prstGeom>
        </p:spPr>
      </p:pic>
      <p:pic>
        <p:nvPicPr>
          <p:cNvPr id="8" name="Picture 14">
            <a:extLst>
              <a:ext uri="{FF2B5EF4-FFF2-40B4-BE49-F238E27FC236}">
                <a16:creationId xmlns:a16="http://schemas.microsoft.com/office/drawing/2014/main" id="{512C6685-38E2-4B4C-9FF1-8D6E6E8D7E5A}"/>
              </a:ext>
            </a:extLst>
          </p:cNvPr>
          <p:cNvPicPr>
            <a:picLocks noChangeAspect="1"/>
          </p:cNvPicPr>
          <p:nvPr/>
        </p:nvPicPr>
        <p:blipFill>
          <a:blip r:embed="rId7"/>
          <a:stretch>
            <a:fillRect/>
          </a:stretch>
        </p:blipFill>
        <p:spPr>
          <a:xfrm>
            <a:off x="7538097" y="3283962"/>
            <a:ext cx="469073" cy="612000"/>
          </a:xfrm>
          <a:prstGeom prst="rect">
            <a:avLst/>
          </a:prstGeom>
        </p:spPr>
      </p:pic>
      <p:pic>
        <p:nvPicPr>
          <p:cNvPr id="9" name="Picture 15">
            <a:extLst>
              <a:ext uri="{FF2B5EF4-FFF2-40B4-BE49-F238E27FC236}">
                <a16:creationId xmlns:a16="http://schemas.microsoft.com/office/drawing/2014/main" id="{2653AA95-8E68-4DC9-8AA4-B6BECE81F6C4}"/>
              </a:ext>
            </a:extLst>
          </p:cNvPr>
          <p:cNvPicPr>
            <a:picLocks noChangeAspect="1"/>
          </p:cNvPicPr>
          <p:nvPr/>
        </p:nvPicPr>
        <p:blipFill>
          <a:blip r:embed="rId8"/>
          <a:stretch>
            <a:fillRect/>
          </a:stretch>
        </p:blipFill>
        <p:spPr>
          <a:xfrm>
            <a:off x="8206589" y="3283163"/>
            <a:ext cx="494453" cy="612000"/>
          </a:xfrm>
          <a:prstGeom prst="rect">
            <a:avLst/>
          </a:prstGeom>
        </p:spPr>
      </p:pic>
      <p:pic>
        <p:nvPicPr>
          <p:cNvPr id="10" name="Picture 16">
            <a:extLst>
              <a:ext uri="{FF2B5EF4-FFF2-40B4-BE49-F238E27FC236}">
                <a16:creationId xmlns:a16="http://schemas.microsoft.com/office/drawing/2014/main" id="{8FA120A8-6747-4920-94FE-33D76697A39C}"/>
              </a:ext>
            </a:extLst>
          </p:cNvPr>
          <p:cNvPicPr>
            <a:picLocks noChangeAspect="1"/>
          </p:cNvPicPr>
          <p:nvPr/>
        </p:nvPicPr>
        <p:blipFill>
          <a:blip r:embed="rId9"/>
          <a:stretch>
            <a:fillRect/>
          </a:stretch>
        </p:blipFill>
        <p:spPr>
          <a:xfrm>
            <a:off x="6869605" y="4145697"/>
            <a:ext cx="484363" cy="612000"/>
          </a:xfrm>
          <a:prstGeom prst="rect">
            <a:avLst/>
          </a:prstGeom>
        </p:spPr>
      </p:pic>
      <p:pic>
        <p:nvPicPr>
          <p:cNvPr id="11" name="Picture 17">
            <a:extLst>
              <a:ext uri="{FF2B5EF4-FFF2-40B4-BE49-F238E27FC236}">
                <a16:creationId xmlns:a16="http://schemas.microsoft.com/office/drawing/2014/main" id="{4F7FF26F-D486-455F-A3AE-1AA8E655D140}"/>
              </a:ext>
            </a:extLst>
          </p:cNvPr>
          <p:cNvPicPr>
            <a:picLocks noChangeAspect="1"/>
          </p:cNvPicPr>
          <p:nvPr/>
        </p:nvPicPr>
        <p:blipFill>
          <a:blip r:embed="rId10"/>
          <a:stretch>
            <a:fillRect/>
          </a:stretch>
        </p:blipFill>
        <p:spPr>
          <a:xfrm>
            <a:off x="5508668" y="4145697"/>
            <a:ext cx="488287" cy="612000"/>
          </a:xfrm>
          <a:prstGeom prst="rect">
            <a:avLst/>
          </a:prstGeom>
        </p:spPr>
      </p:pic>
      <p:pic>
        <p:nvPicPr>
          <p:cNvPr id="12" name="Picture 18">
            <a:extLst>
              <a:ext uri="{FF2B5EF4-FFF2-40B4-BE49-F238E27FC236}">
                <a16:creationId xmlns:a16="http://schemas.microsoft.com/office/drawing/2014/main" id="{DDB772AC-3ADF-4E6D-81F4-43CB0ED18113}"/>
              </a:ext>
            </a:extLst>
          </p:cNvPr>
          <p:cNvPicPr>
            <a:picLocks noChangeAspect="1"/>
          </p:cNvPicPr>
          <p:nvPr/>
        </p:nvPicPr>
        <p:blipFill>
          <a:blip r:embed="rId10"/>
          <a:stretch>
            <a:fillRect/>
          </a:stretch>
        </p:blipFill>
        <p:spPr>
          <a:xfrm>
            <a:off x="6183792" y="4145697"/>
            <a:ext cx="488287" cy="612000"/>
          </a:xfrm>
          <a:prstGeom prst="rect">
            <a:avLst/>
          </a:prstGeom>
        </p:spPr>
      </p:pic>
      <p:pic>
        <p:nvPicPr>
          <p:cNvPr id="13" name="Picture 19">
            <a:extLst>
              <a:ext uri="{FF2B5EF4-FFF2-40B4-BE49-F238E27FC236}">
                <a16:creationId xmlns:a16="http://schemas.microsoft.com/office/drawing/2014/main" id="{A93BC667-805C-44D4-9625-1347A731E3E8}"/>
              </a:ext>
            </a:extLst>
          </p:cNvPr>
          <p:cNvPicPr>
            <a:picLocks noChangeAspect="1"/>
          </p:cNvPicPr>
          <p:nvPr/>
        </p:nvPicPr>
        <p:blipFill>
          <a:blip r:embed="rId10"/>
          <a:stretch>
            <a:fillRect/>
          </a:stretch>
        </p:blipFill>
        <p:spPr>
          <a:xfrm>
            <a:off x="7538097" y="4145697"/>
            <a:ext cx="488287" cy="612000"/>
          </a:xfrm>
          <a:prstGeom prst="rect">
            <a:avLst/>
          </a:prstGeom>
        </p:spPr>
      </p:pic>
      <p:pic>
        <p:nvPicPr>
          <p:cNvPr id="14" name="Picture 20">
            <a:extLst>
              <a:ext uri="{FF2B5EF4-FFF2-40B4-BE49-F238E27FC236}">
                <a16:creationId xmlns:a16="http://schemas.microsoft.com/office/drawing/2014/main" id="{C603BA3F-95AA-47D6-9610-09EED9AADE24}"/>
              </a:ext>
            </a:extLst>
          </p:cNvPr>
          <p:cNvPicPr>
            <a:picLocks noChangeAspect="1"/>
          </p:cNvPicPr>
          <p:nvPr/>
        </p:nvPicPr>
        <p:blipFill>
          <a:blip r:embed="rId10"/>
          <a:stretch>
            <a:fillRect/>
          </a:stretch>
        </p:blipFill>
        <p:spPr>
          <a:xfrm>
            <a:off x="8206589" y="4145697"/>
            <a:ext cx="488287" cy="612000"/>
          </a:xfrm>
          <a:prstGeom prst="rect">
            <a:avLst/>
          </a:prstGeom>
        </p:spPr>
      </p:pic>
    </p:spTree>
    <p:extLst>
      <p:ext uri="{BB962C8B-B14F-4D97-AF65-F5344CB8AC3E}">
        <p14:creationId xmlns:p14="http://schemas.microsoft.com/office/powerpoint/2010/main" val="3878648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BCA70E8-405D-45DA-9472-B7CB5A4B2AEA}"/>
              </a:ext>
            </a:extLst>
          </p:cNvPr>
          <p:cNvSpPr>
            <a:spLocks noGrp="1"/>
          </p:cNvSpPr>
          <p:nvPr>
            <p:ph type="title"/>
          </p:nvPr>
        </p:nvSpPr>
        <p:spPr>
          <a:xfrm>
            <a:off x="389436" y="171451"/>
            <a:ext cx="8363938" cy="553998"/>
          </a:xfrm>
        </p:spPr>
        <p:txBody>
          <a:bodyPr/>
          <a:lstStyle/>
          <a:p>
            <a:r>
              <a:rPr lang="en-US"/>
              <a:t>NAS Backup</a:t>
            </a:r>
            <a:endParaRPr lang="en-NL"/>
          </a:p>
        </p:txBody>
      </p:sp>
      <p:sp>
        <p:nvSpPr>
          <p:cNvPr id="10" name="Text Placeholder 6">
            <a:extLst>
              <a:ext uri="{FF2B5EF4-FFF2-40B4-BE49-F238E27FC236}">
                <a16:creationId xmlns:a16="http://schemas.microsoft.com/office/drawing/2014/main" id="{E03F71D6-09AE-47B3-B316-FC3A6D09EC74}"/>
              </a:ext>
            </a:extLst>
          </p:cNvPr>
          <p:cNvSpPr txBox="1">
            <a:spLocks/>
          </p:cNvSpPr>
          <p:nvPr/>
        </p:nvSpPr>
        <p:spPr>
          <a:xfrm>
            <a:off x="389236" y="751213"/>
            <a:ext cx="8364140" cy="323165"/>
          </a:xfrm>
          <a:prstGeom prst="rect">
            <a:avLst/>
          </a:prstGeom>
        </p:spPr>
        <p:txBody>
          <a:bodyPr vert="horz" wrap="square" lIns="0" tIns="0" rIns="0" bIns="0" rtlCol="0" anchor="t">
            <a:noAutofit/>
          </a:bodyPr>
          <a:lstStyle>
            <a:lvl1pPr marL="0" indent="0" algn="l" defTabSz="686013" rtl="0" eaLnBrk="1" latinLnBrk="0" hangingPunct="1">
              <a:lnSpc>
                <a:spcPct val="100000"/>
              </a:lnSpc>
              <a:spcBef>
                <a:spcPts val="0"/>
              </a:spcBef>
              <a:buSzPct val="90000"/>
              <a:buFont typeface="Arial" pitchFamily="34" charset="0"/>
              <a:buNone/>
              <a:defRPr sz="24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5979"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FFFFFF"/>
                </a:solidFill>
                <a:effectLst/>
                <a:uLnTx/>
                <a:uFillTx/>
                <a:latin typeface="Tahoma"/>
                <a:ea typeface="+mn-ea"/>
                <a:cs typeface="+mn-cs"/>
              </a:rPr>
              <a:t>Incremental Backup Example</a:t>
            </a:r>
          </a:p>
        </p:txBody>
      </p:sp>
      <p:pic>
        <p:nvPicPr>
          <p:cNvPr id="13" name="Picture 13" descr="A screenshot of a cell phone&#10;&#10;Description generated with very high confidence">
            <a:extLst>
              <a:ext uri="{FF2B5EF4-FFF2-40B4-BE49-F238E27FC236}">
                <a16:creationId xmlns:a16="http://schemas.microsoft.com/office/drawing/2014/main" id="{8A3FB626-7ED9-4ABF-84B5-F76D91E07C3A}"/>
              </a:ext>
            </a:extLst>
          </p:cNvPr>
          <p:cNvPicPr>
            <a:picLocks noChangeAspect="1"/>
          </p:cNvPicPr>
          <p:nvPr/>
        </p:nvPicPr>
        <p:blipFill rotWithShape="1">
          <a:blip r:embed="rId3"/>
          <a:srcRect t="18559" r="-124" b="3930"/>
          <a:stretch/>
        </p:blipFill>
        <p:spPr>
          <a:xfrm>
            <a:off x="1204329" y="1543185"/>
            <a:ext cx="6735352" cy="2962108"/>
          </a:xfrm>
          <a:prstGeom prst="rect">
            <a:avLst/>
          </a:prstGeom>
        </p:spPr>
      </p:pic>
    </p:spTree>
    <p:extLst>
      <p:ext uri="{BB962C8B-B14F-4D97-AF65-F5344CB8AC3E}">
        <p14:creationId xmlns:p14="http://schemas.microsoft.com/office/powerpoint/2010/main" val="314916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A8B2-41F4-4113-B372-4C89203DFD74}"/>
              </a:ext>
            </a:extLst>
          </p:cNvPr>
          <p:cNvSpPr>
            <a:spLocks noGrp="1"/>
          </p:cNvSpPr>
          <p:nvPr>
            <p:ph type="title"/>
          </p:nvPr>
        </p:nvSpPr>
        <p:spPr/>
        <p:txBody>
          <a:bodyPr/>
          <a:lstStyle/>
          <a:p>
            <a:r>
              <a:rPr lang="en-US" dirty="0"/>
              <a:t>Locked Files</a:t>
            </a:r>
            <a:endParaRPr lang="en-AU" dirty="0"/>
          </a:p>
        </p:txBody>
      </p:sp>
      <p:sp>
        <p:nvSpPr>
          <p:cNvPr id="3" name="Text Placeholder 2">
            <a:extLst>
              <a:ext uri="{FF2B5EF4-FFF2-40B4-BE49-F238E27FC236}">
                <a16:creationId xmlns:a16="http://schemas.microsoft.com/office/drawing/2014/main" id="{1489750A-D2E4-489A-A543-D7C82661000F}"/>
              </a:ext>
            </a:extLst>
          </p:cNvPr>
          <p:cNvSpPr>
            <a:spLocks noGrp="1"/>
          </p:cNvSpPr>
          <p:nvPr>
            <p:ph type="body" sz="quarter" idx="10"/>
          </p:nvPr>
        </p:nvSpPr>
        <p:spPr>
          <a:xfrm>
            <a:off x="388938" y="1085853"/>
            <a:ext cx="8364436" cy="3790157"/>
          </a:xfrm>
        </p:spPr>
        <p:txBody>
          <a:bodyPr/>
          <a:lstStyle/>
          <a:p>
            <a:r>
              <a:rPr lang="en-US" dirty="0"/>
              <a:t>Without Snapshots</a:t>
            </a:r>
          </a:p>
          <a:p>
            <a:pPr marL="342900" indent="-342900">
              <a:buFont typeface="Arial" panose="020B0604020202020204" pitchFamily="34" charset="0"/>
              <a:buChar char="•"/>
            </a:pPr>
            <a:r>
              <a:rPr lang="en-AU" sz="1950" dirty="0"/>
              <a:t>Job </a:t>
            </a:r>
            <a:r>
              <a:rPr lang="ko-KR" altLang="en-US" sz="1950" dirty="0"/>
              <a:t>실행이 끝나면 잠긴 파일을 다시 시도</a:t>
            </a:r>
            <a:endParaRPr lang="en-AU" sz="1950" dirty="0"/>
          </a:p>
          <a:p>
            <a:pPr marL="342900" indent="-342900">
              <a:buFont typeface="Arial" panose="020B0604020202020204" pitchFamily="34" charset="0"/>
              <a:buChar char="•"/>
            </a:pPr>
            <a:endParaRPr lang="en-AU" sz="1950" dirty="0"/>
          </a:p>
          <a:p>
            <a:r>
              <a:rPr lang="en-US" dirty="0"/>
              <a:t>Storage Snapshot</a:t>
            </a:r>
            <a:r>
              <a:rPr lang="ko-KR" altLang="en-US" dirty="0"/>
              <a:t>에서 잠긴 파일 백업</a:t>
            </a:r>
            <a:endParaRPr lang="en-US" dirty="0"/>
          </a:p>
          <a:p>
            <a:pPr marL="342900" indent="-342900">
              <a:buFont typeface="Arial" panose="020B0604020202020204" pitchFamily="34" charset="0"/>
              <a:buChar char="•"/>
            </a:pPr>
            <a:r>
              <a:rPr lang="en-US" sz="1950" dirty="0"/>
              <a:t>NFS </a:t>
            </a:r>
            <a:r>
              <a:rPr lang="ko-KR" altLang="en-US" sz="1950" dirty="0"/>
              <a:t>및</a:t>
            </a:r>
            <a:r>
              <a:rPr lang="en-US" sz="1950" dirty="0"/>
              <a:t> SMB File Share</a:t>
            </a:r>
            <a:r>
              <a:rPr lang="ko-KR" altLang="en-US" sz="1950" dirty="0"/>
              <a:t>에서 가능</a:t>
            </a:r>
            <a:endParaRPr lang="en-US" sz="1950" dirty="0"/>
          </a:p>
          <a:p>
            <a:pPr marL="342900" indent="-342900">
              <a:buFont typeface="Arial" panose="020B0604020202020204" pitchFamily="34" charset="0"/>
              <a:buChar char="•"/>
            </a:pPr>
            <a:r>
              <a:rPr lang="en-US" sz="1950" dirty="0"/>
              <a:t>Storage snapshot</a:t>
            </a:r>
            <a:r>
              <a:rPr lang="ko-KR" altLang="en-US" sz="1950" dirty="0"/>
              <a:t>은 자동으로 생성되지 않음</a:t>
            </a:r>
            <a:endParaRPr lang="en-US" sz="1950" dirty="0"/>
          </a:p>
          <a:p>
            <a:pPr marL="342900" indent="-342900">
              <a:buFont typeface="Arial" panose="020B0604020202020204" pitchFamily="34" charset="0"/>
              <a:buChar char="•"/>
            </a:pPr>
            <a:r>
              <a:rPr lang="en-US" sz="1950" dirty="0"/>
              <a:t>Pre-job</a:t>
            </a:r>
            <a:r>
              <a:rPr lang="ko-KR" altLang="en-US" sz="1950" dirty="0"/>
              <a:t> </a:t>
            </a:r>
            <a:r>
              <a:rPr lang="en-US" altLang="ko-KR" sz="1950" dirty="0"/>
              <a:t>script</a:t>
            </a:r>
            <a:r>
              <a:rPr lang="ko-KR" altLang="en-US" sz="1950" dirty="0"/>
              <a:t>를 통해 </a:t>
            </a:r>
            <a:r>
              <a:rPr lang="en-US" sz="1950" dirty="0"/>
              <a:t>Storage Snapshot </a:t>
            </a:r>
            <a:r>
              <a:rPr lang="ko-KR" altLang="en-US" sz="1950" dirty="0"/>
              <a:t>생성</a:t>
            </a:r>
            <a:endParaRPr lang="en-US" sz="1950" dirty="0"/>
          </a:p>
          <a:p>
            <a:pPr marL="342900" indent="-342900">
              <a:buFont typeface="Arial" panose="020B0604020202020204" pitchFamily="34" charset="0"/>
              <a:buChar char="•"/>
            </a:pPr>
            <a:endParaRPr lang="en-US" sz="1950" dirty="0"/>
          </a:p>
          <a:p>
            <a:r>
              <a:rPr lang="en-US" dirty="0"/>
              <a:t>Microsoft VSS Snapshot</a:t>
            </a:r>
            <a:r>
              <a:rPr lang="ko-KR" altLang="en-US" dirty="0"/>
              <a:t>에서 잠긴 파일 백업</a:t>
            </a:r>
            <a:endParaRPr lang="en-US" dirty="0"/>
          </a:p>
          <a:p>
            <a:pPr marL="342900" indent="-342900">
              <a:buFont typeface="Arial" panose="020B0604020202020204" pitchFamily="34" charset="0"/>
              <a:buChar char="•"/>
            </a:pPr>
            <a:r>
              <a:rPr lang="en-US" sz="1950" dirty="0"/>
              <a:t>SMB 3.0 </a:t>
            </a:r>
            <a:r>
              <a:rPr lang="ko-KR" altLang="en-US" sz="1950" dirty="0"/>
              <a:t>이상에서 가능</a:t>
            </a:r>
            <a:endParaRPr lang="en-AU" sz="1950" dirty="0"/>
          </a:p>
          <a:p>
            <a:endParaRPr lang="en-US" dirty="0"/>
          </a:p>
        </p:txBody>
      </p:sp>
      <p:pic>
        <p:nvPicPr>
          <p:cNvPr id="5" name="Graphic 4">
            <a:extLst>
              <a:ext uri="{FF2B5EF4-FFF2-40B4-BE49-F238E27FC236}">
                <a16:creationId xmlns:a16="http://schemas.microsoft.com/office/drawing/2014/main" id="{33FE599F-1AAE-4F7C-9DC1-66A50128E0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18615" y="2104190"/>
            <a:ext cx="671369" cy="935121"/>
          </a:xfrm>
          <a:prstGeom prst="rect">
            <a:avLst/>
          </a:prstGeom>
        </p:spPr>
      </p:pic>
      <p:pic>
        <p:nvPicPr>
          <p:cNvPr id="6" name="Graphic 5">
            <a:extLst>
              <a:ext uri="{FF2B5EF4-FFF2-40B4-BE49-F238E27FC236}">
                <a16:creationId xmlns:a16="http://schemas.microsoft.com/office/drawing/2014/main" id="{78E665F9-C24F-42D6-9875-24067EA973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9967" y="2779294"/>
            <a:ext cx="520034" cy="520034"/>
          </a:xfrm>
          <a:prstGeom prst="rect">
            <a:avLst/>
          </a:prstGeom>
        </p:spPr>
      </p:pic>
    </p:spTree>
    <p:extLst>
      <p:ext uri="{BB962C8B-B14F-4D97-AF65-F5344CB8AC3E}">
        <p14:creationId xmlns:p14="http://schemas.microsoft.com/office/powerpoint/2010/main" val="22448293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0AF41-65BD-4CA5-BA70-5A89149273F8}"/>
              </a:ext>
            </a:extLst>
          </p:cNvPr>
          <p:cNvSpPr>
            <a:spLocks noGrp="1"/>
          </p:cNvSpPr>
          <p:nvPr>
            <p:ph type="title"/>
          </p:nvPr>
        </p:nvSpPr>
        <p:spPr>
          <a:xfrm>
            <a:off x="287338" y="2202419"/>
            <a:ext cx="8564832" cy="738664"/>
          </a:xfrm>
        </p:spPr>
        <p:txBody>
          <a:bodyPr/>
          <a:lstStyle/>
          <a:p>
            <a:r>
              <a:rPr lang="en-US" sz="4800" dirty="0"/>
              <a:t>NAS </a:t>
            </a:r>
            <a:r>
              <a:rPr lang="ko-KR" altLang="en-US" sz="4800" dirty="0"/>
              <a:t>백업의 복구</a:t>
            </a:r>
            <a:endParaRPr lang="en-US" sz="4800" dirty="0"/>
          </a:p>
        </p:txBody>
      </p:sp>
    </p:spTree>
    <p:extLst>
      <p:ext uri="{BB962C8B-B14F-4D97-AF65-F5344CB8AC3E}">
        <p14:creationId xmlns:p14="http://schemas.microsoft.com/office/powerpoint/2010/main" val="10797734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dirty="0"/>
              <a:t>File Share Data</a:t>
            </a:r>
            <a:r>
              <a:rPr lang="ko-KR" altLang="en-US" dirty="0"/>
              <a:t>의 복구</a:t>
            </a:r>
            <a:endParaRPr lang="en-GB" dirty="0"/>
          </a:p>
        </p:txBody>
      </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1021558"/>
            <a:ext cx="8364140" cy="3000821"/>
          </a:xfrm>
        </p:spPr>
        <p:txBody>
          <a:bodyPr/>
          <a:lstStyle/>
          <a:p>
            <a:r>
              <a:rPr lang="ko-KR" altLang="en-US" dirty="0"/>
              <a:t>전체 복구</a:t>
            </a:r>
            <a:endParaRPr lang="en-GB" dirty="0"/>
          </a:p>
          <a:p>
            <a:pPr marL="342900" indent="-342900">
              <a:buFont typeface="Arial" panose="020B0604020202020204" pitchFamily="34" charset="0"/>
              <a:buChar char="•"/>
            </a:pPr>
            <a:r>
              <a:rPr lang="ko-KR" altLang="en-US" sz="1800" dirty="0"/>
              <a:t>원래 위치 또는 다른 위치에 복구</a:t>
            </a:r>
            <a:endParaRPr lang="en-GB" sz="1800" dirty="0"/>
          </a:p>
          <a:p>
            <a:r>
              <a:rPr lang="ko-KR" altLang="en-US" dirty="0"/>
              <a:t>특정 시점으로 롤백</a:t>
            </a:r>
            <a:endParaRPr lang="en-GB" dirty="0"/>
          </a:p>
          <a:p>
            <a:pPr marL="342900" indent="-342900">
              <a:buFont typeface="Arial" panose="020B0604020202020204" pitchFamily="34" charset="0"/>
              <a:buChar char="•"/>
            </a:pPr>
            <a:r>
              <a:rPr lang="ko-KR" altLang="en-US" sz="1800" dirty="0"/>
              <a:t>특정 복원 시점으로 되돌림</a:t>
            </a:r>
            <a:endParaRPr lang="en-GB" sz="1800" dirty="0"/>
          </a:p>
          <a:p>
            <a:pPr marL="342900" indent="-342900">
              <a:buFont typeface="Arial" panose="020B0604020202020204" pitchFamily="34" charset="0"/>
              <a:buChar char="•"/>
            </a:pPr>
            <a:r>
              <a:rPr lang="ko-KR" altLang="en-US" sz="1800" dirty="0"/>
              <a:t>수정되거나 삭제된 파일만 복구</a:t>
            </a:r>
            <a:endParaRPr lang="en-GB" sz="1800" dirty="0"/>
          </a:p>
          <a:p>
            <a:r>
              <a:rPr lang="ko-KR" altLang="en-US" dirty="0"/>
              <a:t>특정 파일 및 폴더</a:t>
            </a:r>
            <a:endParaRPr lang="en-GB" dirty="0"/>
          </a:p>
          <a:p>
            <a:pPr marL="342900" indent="-342900">
              <a:buFont typeface="Arial" panose="020B0604020202020204" pitchFamily="34" charset="0"/>
              <a:buChar char="•"/>
            </a:pPr>
            <a:r>
              <a:rPr lang="ko-KR" altLang="en-US" sz="1800" dirty="0"/>
              <a:t>다른 버전의 파일을 복구</a:t>
            </a:r>
            <a:endParaRPr lang="en-GB" sz="1800" dirty="0"/>
          </a:p>
          <a:p>
            <a:pPr marL="342900" indent="-342900">
              <a:buFont typeface="Arial" panose="020B0604020202020204" pitchFamily="34" charset="0"/>
              <a:buChar char="•"/>
            </a:pPr>
            <a:r>
              <a:rPr lang="ko-KR" altLang="en-US" sz="1800" dirty="0"/>
              <a:t>원래 위치 또는 다른 위치에 복구</a:t>
            </a:r>
            <a:endParaRPr lang="en-GB" dirty="0"/>
          </a:p>
          <a:p>
            <a:endParaRPr lang="en-GB" dirty="0"/>
          </a:p>
          <a:p>
            <a:endParaRPr lang="en-GB" dirty="0"/>
          </a:p>
        </p:txBody>
      </p:sp>
      <p:pic>
        <p:nvPicPr>
          <p:cNvPr id="3074" name="Picture 2" descr="Launch File Restore Wizard">
            <a:extLst>
              <a:ext uri="{FF2B5EF4-FFF2-40B4-BE49-F238E27FC236}">
                <a16:creationId xmlns:a16="http://schemas.microsoft.com/office/drawing/2014/main" id="{C62D1054-C008-4624-9817-C5774F42AA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84" t="22805" r="14464" b="57334"/>
          <a:stretch/>
        </p:blipFill>
        <p:spPr bwMode="auto">
          <a:xfrm>
            <a:off x="913522" y="3491346"/>
            <a:ext cx="7316957" cy="1406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0841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FD6C-55A1-4956-A4BB-CCE9965C5C9F}"/>
              </a:ext>
            </a:extLst>
          </p:cNvPr>
          <p:cNvSpPr>
            <a:spLocks noGrp="1"/>
          </p:cNvSpPr>
          <p:nvPr>
            <p:ph type="title"/>
          </p:nvPr>
        </p:nvSpPr>
        <p:spPr/>
        <p:txBody>
          <a:bodyPr/>
          <a:lstStyle/>
          <a:p>
            <a:r>
              <a:rPr lang="en-US"/>
              <a:t>Enterprise Manager</a:t>
            </a:r>
            <a:endParaRPr lang="en-AU"/>
          </a:p>
        </p:txBody>
      </p:sp>
      <p:sp>
        <p:nvSpPr>
          <p:cNvPr id="3" name="Text Placeholder 2">
            <a:extLst>
              <a:ext uri="{FF2B5EF4-FFF2-40B4-BE49-F238E27FC236}">
                <a16:creationId xmlns:a16="http://schemas.microsoft.com/office/drawing/2014/main" id="{8041E5BF-B719-4018-806B-A4E437132389}"/>
              </a:ext>
            </a:extLst>
          </p:cNvPr>
          <p:cNvSpPr>
            <a:spLocks noGrp="1"/>
          </p:cNvSpPr>
          <p:nvPr>
            <p:ph type="body" sz="quarter" idx="11"/>
          </p:nvPr>
        </p:nvSpPr>
        <p:spPr>
          <a:xfrm>
            <a:off x="389335" y="1021557"/>
            <a:ext cx="8364140" cy="1292662"/>
          </a:xfrm>
        </p:spPr>
        <p:txBody>
          <a:bodyPr/>
          <a:lstStyle/>
          <a:p>
            <a:r>
              <a:rPr lang="en-US" dirty="0"/>
              <a:t>Enterprise Manager</a:t>
            </a:r>
            <a:r>
              <a:rPr lang="ko-KR" altLang="en-US" dirty="0"/>
              <a:t>의 </a:t>
            </a:r>
            <a:r>
              <a:rPr lang="en-US" dirty="0"/>
              <a:t>File Share Backup </a:t>
            </a:r>
            <a:r>
              <a:rPr lang="ko-KR" altLang="en-US" dirty="0"/>
              <a:t>항목에서 파일 복구 수행</a:t>
            </a:r>
            <a:endParaRPr lang="en-US" dirty="0"/>
          </a:p>
          <a:p>
            <a:pPr marL="342900" indent="-342900">
              <a:buFont typeface="Arial" panose="020B0604020202020204" pitchFamily="34" charset="0"/>
              <a:buChar char="•"/>
            </a:pPr>
            <a:r>
              <a:rPr lang="ko-KR" altLang="en-US" dirty="0"/>
              <a:t>원래 위치로의 복구</a:t>
            </a:r>
            <a:endParaRPr lang="en-US" dirty="0"/>
          </a:p>
          <a:p>
            <a:pPr marL="342900" indent="-342900">
              <a:buFont typeface="Arial" panose="020B0604020202020204" pitchFamily="34" charset="0"/>
              <a:buChar char="•"/>
            </a:pPr>
            <a:r>
              <a:rPr lang="ko-KR" altLang="en-US" dirty="0"/>
              <a:t>로컬 시스템으로 다운로드</a:t>
            </a:r>
            <a:endParaRPr lang="en-US" dirty="0"/>
          </a:p>
          <a:p>
            <a:pPr marL="342900" indent="-342900">
              <a:buFont typeface="Arial" panose="020B0604020202020204" pitchFamily="34" charset="0"/>
              <a:buChar char="•"/>
            </a:pPr>
            <a:r>
              <a:rPr lang="ko-KR" altLang="en-US" dirty="0"/>
              <a:t>특정 사용자에게 복구 권한 부여</a:t>
            </a:r>
            <a:r>
              <a:rPr lang="en-US" altLang="ko-KR" dirty="0"/>
              <a:t>(</a:t>
            </a:r>
            <a:r>
              <a:rPr lang="ko-KR" altLang="en-US" dirty="0"/>
              <a:t>위임</a:t>
            </a:r>
            <a:r>
              <a:rPr lang="en-US" altLang="ko-KR" dirty="0"/>
              <a:t>)</a:t>
            </a:r>
            <a:endParaRPr lang="en-US" dirty="0"/>
          </a:p>
        </p:txBody>
      </p:sp>
      <p:pic>
        <p:nvPicPr>
          <p:cNvPr id="8194" name="Picture 2" descr="Restoring Files to Original Location">
            <a:extLst>
              <a:ext uri="{FF2B5EF4-FFF2-40B4-BE49-F238E27FC236}">
                <a16:creationId xmlns:a16="http://schemas.microsoft.com/office/drawing/2014/main" id="{579D9D6B-1D04-4171-829A-5E4359ED0D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71" b="60363"/>
          <a:stretch/>
        </p:blipFill>
        <p:spPr bwMode="auto">
          <a:xfrm>
            <a:off x="0" y="2722548"/>
            <a:ext cx="9144000" cy="2129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3497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0AF41-65BD-4CA5-BA70-5A89149273F8}"/>
              </a:ext>
            </a:extLst>
          </p:cNvPr>
          <p:cNvSpPr>
            <a:spLocks noGrp="1"/>
          </p:cNvSpPr>
          <p:nvPr>
            <p:ph type="title"/>
          </p:nvPr>
        </p:nvSpPr>
        <p:spPr>
          <a:xfrm>
            <a:off x="287338" y="2202419"/>
            <a:ext cx="8564832" cy="738664"/>
          </a:xfrm>
        </p:spPr>
        <p:txBody>
          <a:bodyPr/>
          <a:lstStyle/>
          <a:p>
            <a:r>
              <a:rPr lang="en-US" sz="4800" dirty="0"/>
              <a:t>NAS </a:t>
            </a:r>
            <a:r>
              <a:rPr lang="ko-KR" altLang="en-US" sz="4800" dirty="0"/>
              <a:t>백업 모니터링 </a:t>
            </a:r>
            <a:r>
              <a:rPr lang="en-US" altLang="ko-KR" sz="4800" dirty="0"/>
              <a:t>– </a:t>
            </a:r>
            <a:r>
              <a:rPr lang="en-US" altLang="ko-KR" sz="4000" dirty="0"/>
              <a:t>Veeam ONE</a:t>
            </a:r>
            <a:endParaRPr lang="en-US" sz="4800" dirty="0"/>
          </a:p>
        </p:txBody>
      </p:sp>
    </p:spTree>
    <p:extLst>
      <p:ext uri="{BB962C8B-B14F-4D97-AF65-F5344CB8AC3E}">
        <p14:creationId xmlns:p14="http://schemas.microsoft.com/office/powerpoint/2010/main" val="3975805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A75D95-63BA-4BBB-BDB6-4EFAF9C7F773}"/>
              </a:ext>
            </a:extLst>
          </p:cNvPr>
          <p:cNvSpPr>
            <a:spLocks noGrp="1"/>
          </p:cNvSpPr>
          <p:nvPr>
            <p:ph type="title"/>
          </p:nvPr>
        </p:nvSpPr>
        <p:spPr/>
        <p:txBody>
          <a:bodyPr/>
          <a:lstStyle/>
          <a:p>
            <a:r>
              <a:rPr lang="en-GB"/>
              <a:t>Veeam One</a:t>
            </a:r>
          </a:p>
        </p:txBody>
      </p:sp>
      <p:sp>
        <p:nvSpPr>
          <p:cNvPr id="6" name="Text Placeholder 5">
            <a:extLst>
              <a:ext uri="{FF2B5EF4-FFF2-40B4-BE49-F238E27FC236}">
                <a16:creationId xmlns:a16="http://schemas.microsoft.com/office/drawing/2014/main" id="{7140853B-571B-460A-B38F-42F25B00D0AC}"/>
              </a:ext>
            </a:extLst>
          </p:cNvPr>
          <p:cNvSpPr>
            <a:spLocks noGrp="1"/>
          </p:cNvSpPr>
          <p:nvPr>
            <p:ph type="body" sz="quarter" idx="11"/>
          </p:nvPr>
        </p:nvSpPr>
        <p:spPr>
          <a:xfrm>
            <a:off x="389335" y="1021558"/>
            <a:ext cx="3900277" cy="2585323"/>
          </a:xfrm>
        </p:spPr>
        <p:txBody>
          <a:bodyPr/>
          <a:lstStyle/>
          <a:p>
            <a:r>
              <a:rPr lang="en-GB" dirty="0"/>
              <a:t>Veeam One Monitor</a:t>
            </a:r>
          </a:p>
          <a:p>
            <a:pPr marL="342900" indent="-342900">
              <a:buFont typeface="Arial" panose="020B0604020202020204" pitchFamily="34" charset="0"/>
              <a:buChar char="•"/>
            </a:pPr>
            <a:r>
              <a:rPr lang="en-US" dirty="0"/>
              <a:t>NAS </a:t>
            </a:r>
            <a:r>
              <a:rPr lang="ko-KR" altLang="en-US" dirty="0"/>
              <a:t>백업</a:t>
            </a:r>
            <a:endParaRPr lang="en-US" dirty="0"/>
          </a:p>
          <a:p>
            <a:pPr marL="342900" indent="-342900">
              <a:buFont typeface="Arial" panose="020B0604020202020204" pitchFamily="34" charset="0"/>
              <a:buChar char="•"/>
            </a:pPr>
            <a:r>
              <a:rPr lang="en-US" dirty="0"/>
              <a:t>NAS </a:t>
            </a:r>
            <a:r>
              <a:rPr lang="ko-KR" altLang="en-US" dirty="0"/>
              <a:t>백업 </a:t>
            </a:r>
            <a:r>
              <a:rPr lang="en-US" altLang="ko-KR" dirty="0"/>
              <a:t>Copy</a:t>
            </a:r>
            <a:endParaRPr lang="en-US" dirty="0"/>
          </a:p>
          <a:p>
            <a:pPr marL="342900" indent="-342900">
              <a:buFont typeface="Arial" panose="020B0604020202020204" pitchFamily="34" charset="0"/>
              <a:buChar char="•"/>
            </a:pPr>
            <a:r>
              <a:rPr lang="en-US" dirty="0"/>
              <a:t>NAS </a:t>
            </a:r>
            <a:r>
              <a:rPr lang="ko-KR" altLang="en-US" dirty="0"/>
              <a:t>백업</a:t>
            </a:r>
            <a:r>
              <a:rPr lang="en-US" dirty="0"/>
              <a:t> job </a:t>
            </a:r>
            <a:r>
              <a:rPr lang="ko-KR" altLang="en-US" dirty="0"/>
              <a:t>상태 알림</a:t>
            </a:r>
            <a:endParaRPr lang="en-US" altLang="ko-KR" dirty="0"/>
          </a:p>
          <a:p>
            <a:pPr marL="342900" indent="-342900">
              <a:buFont typeface="Arial" panose="020B0604020202020204" pitchFamily="34" charset="0"/>
              <a:buChar char="•"/>
            </a:pPr>
            <a:endParaRPr lang="en-US" dirty="0"/>
          </a:p>
          <a:p>
            <a:r>
              <a:rPr lang="en-US" dirty="0"/>
              <a:t>Veeam One Reporter</a:t>
            </a:r>
          </a:p>
          <a:p>
            <a:pPr marL="342900" indent="-342900">
              <a:buFont typeface="Arial" panose="020B0604020202020204" pitchFamily="34" charset="0"/>
              <a:buChar char="•"/>
            </a:pPr>
            <a:r>
              <a:rPr lang="en-US" dirty="0"/>
              <a:t>Job </a:t>
            </a:r>
            <a:r>
              <a:rPr lang="ko-KR" altLang="en-US" dirty="0"/>
              <a:t>히스토리</a:t>
            </a:r>
            <a:endParaRPr lang="en-US" dirty="0"/>
          </a:p>
          <a:p>
            <a:endParaRPr lang="en-US" dirty="0"/>
          </a:p>
        </p:txBody>
      </p:sp>
      <p:pic>
        <p:nvPicPr>
          <p:cNvPr id="1026" name="Picture 2" descr="File Backup Job Details">
            <a:extLst>
              <a:ext uri="{FF2B5EF4-FFF2-40B4-BE49-F238E27FC236}">
                <a16:creationId xmlns:a16="http://schemas.microsoft.com/office/drawing/2014/main" id="{ADC1E816-F549-4F37-A04C-0E083F8108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192"/>
          <a:stretch/>
        </p:blipFill>
        <p:spPr bwMode="auto">
          <a:xfrm>
            <a:off x="4191324" y="758939"/>
            <a:ext cx="4952677" cy="404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13607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22AC3F-6375-4E3F-86BA-487B5F912479}"/>
              </a:ext>
            </a:extLst>
          </p:cNvPr>
          <p:cNvSpPr>
            <a:spLocks noGrp="1"/>
          </p:cNvSpPr>
          <p:nvPr>
            <p:ph type="title"/>
          </p:nvPr>
        </p:nvSpPr>
        <p:spPr/>
        <p:txBody>
          <a:bodyPr/>
          <a:lstStyle/>
          <a:p>
            <a:r>
              <a:rPr lang="en-US" altLang="ko-KR" dirty="0"/>
              <a:t>NAS Backup Monitoring</a:t>
            </a:r>
            <a:endParaRPr lang="ko-KR" altLang="en-US" dirty="0"/>
          </a:p>
        </p:txBody>
      </p:sp>
      <p:sp>
        <p:nvSpPr>
          <p:cNvPr id="3" name="텍스트 개체 틀 2">
            <a:extLst>
              <a:ext uri="{FF2B5EF4-FFF2-40B4-BE49-F238E27FC236}">
                <a16:creationId xmlns:a16="http://schemas.microsoft.com/office/drawing/2014/main" id="{0935EF0B-0594-44B7-80D9-9C7F6D3B9A5A}"/>
              </a:ext>
            </a:extLst>
          </p:cNvPr>
          <p:cNvSpPr>
            <a:spLocks noGrp="1"/>
          </p:cNvSpPr>
          <p:nvPr>
            <p:ph type="body" sz="quarter" idx="11"/>
          </p:nvPr>
        </p:nvSpPr>
        <p:spPr>
          <a:xfrm>
            <a:off x="389335" y="1021556"/>
            <a:ext cx="8364140" cy="3391698"/>
          </a:xfrm>
        </p:spPr>
        <p:txBody>
          <a:bodyPr/>
          <a:lstStyle/>
          <a:p>
            <a:pPr>
              <a:spcBef>
                <a:spcPts val="1600"/>
              </a:spcBef>
            </a:pPr>
            <a:r>
              <a:rPr lang="en-US" altLang="ko-KR" sz="2400" dirty="0">
                <a:solidFill>
                  <a:schemeClr val="bg2"/>
                </a:solidFill>
                <a:latin typeface="Helvetica" panose="020B0604020202020204" pitchFamily="34" charset="0"/>
                <a:cs typeface="Helvetica" panose="020B0604020202020204" pitchFamily="34" charset="0"/>
              </a:rPr>
              <a:t>File Backup Proxies</a:t>
            </a:r>
          </a:p>
          <a:p>
            <a:pPr marL="630458" lvl="2" indent="0">
              <a:spcBef>
                <a:spcPts val="1600"/>
              </a:spcBef>
              <a:buNone/>
            </a:pPr>
            <a:r>
              <a:rPr lang="en-US" altLang="ko-KR" sz="1800" dirty="0">
                <a:solidFill>
                  <a:schemeClr val="bg2"/>
                </a:solidFill>
                <a:latin typeface="Helvetica" panose="020B0604020202020204" pitchFamily="34" charset="0"/>
                <a:cs typeface="Helvetica" panose="020B0604020202020204" pitchFamily="34" charset="0"/>
              </a:rPr>
              <a:t># of processed files and sources, data amount</a:t>
            </a:r>
          </a:p>
          <a:p>
            <a:pPr marL="630458" lvl="2" indent="0">
              <a:spcBef>
                <a:spcPts val="1600"/>
              </a:spcBef>
              <a:buNone/>
            </a:pPr>
            <a:r>
              <a:rPr lang="en-US" altLang="ko-KR" sz="1800" dirty="0">
                <a:solidFill>
                  <a:schemeClr val="bg2"/>
                </a:solidFill>
                <a:latin typeface="Helvetica" panose="020B0604020202020204" pitchFamily="34" charset="0"/>
                <a:cs typeface="Helvetica" panose="020B0604020202020204" pitchFamily="34" charset="0"/>
              </a:rPr>
              <a:t>Performance (CPU, Memory usage)</a:t>
            </a:r>
          </a:p>
          <a:p>
            <a:pPr>
              <a:spcBef>
                <a:spcPts val="1600"/>
              </a:spcBef>
            </a:pPr>
            <a:r>
              <a:rPr lang="en-US" altLang="ko-KR" sz="2400" dirty="0">
                <a:solidFill>
                  <a:schemeClr val="bg2"/>
                </a:solidFill>
                <a:latin typeface="Helvetica" panose="020B0604020202020204" pitchFamily="34" charset="0"/>
                <a:cs typeface="Helvetica" panose="020B0604020202020204" pitchFamily="34" charset="0"/>
              </a:rPr>
              <a:t>File Shares on Repository</a:t>
            </a:r>
          </a:p>
          <a:p>
            <a:pPr>
              <a:spcBef>
                <a:spcPts val="1600"/>
              </a:spcBef>
            </a:pPr>
            <a:r>
              <a:rPr lang="en-US" altLang="ko-KR" sz="2400" dirty="0">
                <a:solidFill>
                  <a:schemeClr val="bg2"/>
                </a:solidFill>
                <a:latin typeface="Helvetica" panose="020B0604020202020204" pitchFamily="34" charset="0"/>
                <a:cs typeface="Helvetica" panose="020B0604020202020204" pitchFamily="34" charset="0"/>
              </a:rPr>
              <a:t>File Backup and Copy Jobs</a:t>
            </a:r>
          </a:p>
          <a:p>
            <a:pPr marL="630458" lvl="2" indent="0">
              <a:spcBef>
                <a:spcPts val="1600"/>
              </a:spcBef>
              <a:buNone/>
            </a:pPr>
            <a:r>
              <a:rPr lang="en-US" altLang="ko-KR" sz="1800" dirty="0">
                <a:solidFill>
                  <a:schemeClr val="bg2"/>
                </a:solidFill>
                <a:latin typeface="Helvetica" panose="020B0604020202020204" pitchFamily="34" charset="0"/>
                <a:cs typeface="Helvetica" panose="020B0604020202020204" pitchFamily="34" charset="0"/>
              </a:rPr>
              <a:t>Real-time job status</a:t>
            </a:r>
          </a:p>
          <a:p>
            <a:pPr marL="630458" lvl="2" indent="0">
              <a:spcBef>
                <a:spcPts val="1600"/>
              </a:spcBef>
              <a:buNone/>
            </a:pPr>
            <a:r>
              <a:rPr lang="en-US" altLang="ko-KR" sz="1800" dirty="0">
                <a:solidFill>
                  <a:schemeClr val="bg2"/>
                </a:solidFill>
                <a:latin typeface="Helvetica" panose="020B0604020202020204" pitchFamily="34" charset="0"/>
                <a:cs typeface="Helvetica" panose="020B0604020202020204" pitchFamily="34" charset="0"/>
              </a:rPr>
              <a:t>Historical job statistics</a:t>
            </a:r>
          </a:p>
        </p:txBody>
      </p:sp>
    </p:spTree>
    <p:extLst>
      <p:ext uri="{BB962C8B-B14F-4D97-AF65-F5344CB8AC3E}">
        <p14:creationId xmlns:p14="http://schemas.microsoft.com/office/powerpoint/2010/main" val="26577139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022AC3F-6375-4E3F-86BA-487B5F912479}"/>
              </a:ext>
            </a:extLst>
          </p:cNvPr>
          <p:cNvSpPr>
            <a:spLocks noGrp="1"/>
          </p:cNvSpPr>
          <p:nvPr>
            <p:ph type="title"/>
          </p:nvPr>
        </p:nvSpPr>
        <p:spPr/>
        <p:txBody>
          <a:bodyPr/>
          <a:lstStyle/>
          <a:p>
            <a:r>
              <a:rPr lang="en-US" altLang="ko-KR" dirty="0"/>
              <a:t>NAS Backup Alarms</a:t>
            </a:r>
            <a:endParaRPr lang="ko-KR" altLang="en-US" dirty="0"/>
          </a:p>
        </p:txBody>
      </p:sp>
      <p:sp>
        <p:nvSpPr>
          <p:cNvPr id="3" name="텍스트 개체 틀 2">
            <a:extLst>
              <a:ext uri="{FF2B5EF4-FFF2-40B4-BE49-F238E27FC236}">
                <a16:creationId xmlns:a16="http://schemas.microsoft.com/office/drawing/2014/main" id="{0935EF0B-0594-44B7-80D9-9C7F6D3B9A5A}"/>
              </a:ext>
            </a:extLst>
          </p:cNvPr>
          <p:cNvSpPr>
            <a:spLocks noGrp="1"/>
          </p:cNvSpPr>
          <p:nvPr>
            <p:ph type="body" sz="quarter" idx="11"/>
          </p:nvPr>
        </p:nvSpPr>
        <p:spPr>
          <a:xfrm>
            <a:off x="389335" y="1021556"/>
            <a:ext cx="8364140" cy="2416046"/>
          </a:xfrm>
        </p:spPr>
        <p:txBody>
          <a:bodyPr/>
          <a:lstStyle/>
          <a:p>
            <a:pPr>
              <a:spcBef>
                <a:spcPts val="1600"/>
              </a:spcBef>
            </a:pPr>
            <a:r>
              <a:rPr lang="en-US" altLang="ko-KR" sz="2400" dirty="0">
                <a:solidFill>
                  <a:schemeClr val="bg2"/>
                </a:solidFill>
                <a:latin typeface="Helvetica" panose="020B0604020202020204" pitchFamily="34" charset="0"/>
                <a:cs typeface="Helvetica" panose="020B0604020202020204" pitchFamily="34" charset="0"/>
              </a:rPr>
              <a:t>File backup</a:t>
            </a:r>
            <a:r>
              <a:rPr lang="ru-RU" altLang="ko-KR" sz="2400" dirty="0">
                <a:solidFill>
                  <a:schemeClr val="bg2"/>
                </a:solidFill>
                <a:latin typeface="Helvetica" panose="020B0604020202020204" pitchFamily="34" charset="0"/>
                <a:cs typeface="Helvetica" panose="020B0604020202020204" pitchFamily="34" charset="0"/>
              </a:rPr>
              <a:t> </a:t>
            </a:r>
            <a:r>
              <a:rPr lang="en-US" altLang="ko-KR" sz="2400" dirty="0">
                <a:solidFill>
                  <a:schemeClr val="bg2"/>
                </a:solidFill>
                <a:latin typeface="Helvetica" panose="020B0604020202020204" pitchFamily="34" charset="0"/>
                <a:cs typeface="Helvetica" panose="020B0604020202020204" pitchFamily="34" charset="0"/>
              </a:rPr>
              <a:t>jobs state </a:t>
            </a:r>
          </a:p>
          <a:p>
            <a:pPr>
              <a:spcBef>
                <a:spcPts val="1600"/>
              </a:spcBef>
            </a:pPr>
            <a:r>
              <a:rPr lang="en-US" altLang="ko-KR" sz="2400" dirty="0">
                <a:solidFill>
                  <a:schemeClr val="bg2"/>
                </a:solidFill>
                <a:latin typeface="Helvetica" panose="020B0604020202020204" pitchFamily="34" charset="0"/>
                <a:cs typeface="Helvetica" panose="020B0604020202020204" pitchFamily="34" charset="0"/>
              </a:rPr>
              <a:t>File-to-tape jobs state</a:t>
            </a:r>
            <a:endParaRPr lang="ru-RU" altLang="ko-KR" sz="2400" dirty="0">
              <a:solidFill>
                <a:schemeClr val="bg2"/>
              </a:solidFill>
              <a:latin typeface="Helvetica" panose="020B0604020202020204" pitchFamily="34" charset="0"/>
              <a:cs typeface="Helvetica" panose="020B0604020202020204" pitchFamily="34" charset="0"/>
            </a:endParaRPr>
          </a:p>
          <a:p>
            <a:pPr>
              <a:spcBef>
                <a:spcPts val="1600"/>
              </a:spcBef>
            </a:pPr>
            <a:r>
              <a:rPr lang="en-US" altLang="ko-KR" sz="2400" dirty="0">
                <a:solidFill>
                  <a:schemeClr val="bg2"/>
                </a:solidFill>
                <a:latin typeface="Helvetica" panose="020B0604020202020204" pitchFamily="34" charset="0"/>
                <a:cs typeface="Helvetica" panose="020B0604020202020204" pitchFamily="34" charset="0"/>
              </a:rPr>
              <a:t>Proxy connection</a:t>
            </a:r>
          </a:p>
          <a:p>
            <a:pPr>
              <a:spcBef>
                <a:spcPts val="1600"/>
              </a:spcBef>
            </a:pPr>
            <a:r>
              <a:rPr lang="en-US" altLang="ko-KR" sz="2400" dirty="0">
                <a:solidFill>
                  <a:schemeClr val="bg2"/>
                </a:solidFill>
                <a:latin typeface="Helvetica" panose="020B0604020202020204" pitchFamily="34" charset="0"/>
                <a:cs typeface="Helvetica" panose="020B0604020202020204" pitchFamily="34" charset="0"/>
              </a:rPr>
              <a:t>Proxy performance</a:t>
            </a:r>
          </a:p>
          <a:p>
            <a:endParaRPr lang="ko-KR" altLang="en-US" dirty="0">
              <a:solidFill>
                <a:schemeClr val="bg2"/>
              </a:solidFill>
            </a:endParaRPr>
          </a:p>
        </p:txBody>
      </p:sp>
    </p:spTree>
    <p:extLst>
      <p:ext uri="{BB962C8B-B14F-4D97-AF65-F5344CB8AC3E}">
        <p14:creationId xmlns:p14="http://schemas.microsoft.com/office/powerpoint/2010/main" val="25694235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9FA01-05B3-4176-BD36-638031755AB0}"/>
              </a:ext>
            </a:extLst>
          </p:cNvPr>
          <p:cNvSpPr>
            <a:spLocks noGrp="1"/>
          </p:cNvSpPr>
          <p:nvPr>
            <p:ph type="title"/>
          </p:nvPr>
        </p:nvSpPr>
        <p:spPr>
          <a:xfrm>
            <a:off x="360000" y="171451"/>
            <a:ext cx="8363938" cy="492443"/>
          </a:xfrm>
        </p:spPr>
        <p:txBody>
          <a:bodyPr/>
          <a:lstStyle/>
          <a:p>
            <a:r>
              <a:rPr lang="en-US" sz="3200" dirty="0"/>
              <a:t>NAS </a:t>
            </a:r>
            <a:r>
              <a:rPr lang="ko-KR" altLang="en-US" sz="3200" dirty="0"/>
              <a:t>과제</a:t>
            </a:r>
            <a:endParaRPr lang="en-US" sz="3200" dirty="0"/>
          </a:p>
        </p:txBody>
      </p:sp>
      <p:grpSp>
        <p:nvGrpSpPr>
          <p:cNvPr id="3" name="Group 2">
            <a:extLst>
              <a:ext uri="{FF2B5EF4-FFF2-40B4-BE49-F238E27FC236}">
                <a16:creationId xmlns:a16="http://schemas.microsoft.com/office/drawing/2014/main" id="{AD301873-A267-473E-95B1-CC83F4FE1ECA}"/>
              </a:ext>
            </a:extLst>
          </p:cNvPr>
          <p:cNvGrpSpPr/>
          <p:nvPr/>
        </p:nvGrpSpPr>
        <p:grpSpPr>
          <a:xfrm>
            <a:off x="259695" y="1975137"/>
            <a:ext cx="2055412" cy="1926785"/>
            <a:chOff x="259695" y="1698557"/>
            <a:chExt cx="2055412" cy="1926785"/>
          </a:xfrm>
        </p:grpSpPr>
        <p:pic>
          <p:nvPicPr>
            <p:cNvPr id="21" name="Picture 20">
              <a:extLst>
                <a:ext uri="{FF2B5EF4-FFF2-40B4-BE49-F238E27FC236}">
                  <a16:creationId xmlns:a16="http://schemas.microsoft.com/office/drawing/2014/main" id="{17B9B1D0-FCBF-4F6E-8203-49C168151ED2}"/>
                </a:ext>
              </a:extLst>
            </p:cNvPr>
            <p:cNvPicPr>
              <a:picLocks noChangeAspect="1"/>
            </p:cNvPicPr>
            <p:nvPr/>
          </p:nvPicPr>
          <p:blipFill>
            <a:blip r:embed="rId3"/>
            <a:stretch>
              <a:fillRect/>
            </a:stretch>
          </p:blipFill>
          <p:spPr>
            <a:xfrm>
              <a:off x="642938" y="1698557"/>
              <a:ext cx="1288925" cy="1665173"/>
            </a:xfrm>
            <a:prstGeom prst="rect">
              <a:avLst/>
            </a:prstGeom>
          </p:spPr>
        </p:pic>
        <p:sp>
          <p:nvSpPr>
            <p:cNvPr id="9" name="TextBox 8">
              <a:extLst>
                <a:ext uri="{FF2B5EF4-FFF2-40B4-BE49-F238E27FC236}">
                  <a16:creationId xmlns:a16="http://schemas.microsoft.com/office/drawing/2014/main" id="{40A62720-8766-44C1-9315-8A4696025D74}"/>
                </a:ext>
              </a:extLst>
            </p:cNvPr>
            <p:cNvSpPr txBox="1"/>
            <p:nvPr/>
          </p:nvSpPr>
          <p:spPr>
            <a:xfrm>
              <a:off x="259695" y="3102122"/>
              <a:ext cx="2055412" cy="523220"/>
            </a:xfrm>
            <a:prstGeom prst="rect">
              <a:avLst/>
            </a:prstGeom>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srgbClr val="FFFFFF"/>
                  </a:solidFill>
                  <a:effectLst/>
                  <a:uLnTx/>
                  <a:uFillTx/>
                  <a:latin typeface="Tahoma"/>
                  <a:ea typeface="+mn-ea"/>
                  <a:cs typeface="+mn-cs"/>
                </a:rPr>
                <a:t>지속적으로 늘어나는 파일 개수</a:t>
              </a:r>
              <a:endParaRPr kumimoji="0" lang="en-US" sz="1400" b="0" i="0" u="none" strike="noStrike" kern="1200" cap="none" spc="0" normalizeH="0" baseline="0" noProof="0" dirty="0">
                <a:ln>
                  <a:noFill/>
                </a:ln>
                <a:solidFill>
                  <a:srgbClr val="FFFFFF"/>
                </a:solidFill>
                <a:effectLst/>
                <a:uLnTx/>
                <a:uFillTx/>
                <a:latin typeface="Tahoma"/>
                <a:ea typeface="+mn-ea"/>
                <a:cs typeface="+mn-cs"/>
              </a:endParaRPr>
            </a:p>
          </p:txBody>
        </p:sp>
      </p:grpSp>
      <p:grpSp>
        <p:nvGrpSpPr>
          <p:cNvPr id="4" name="Group 3">
            <a:extLst>
              <a:ext uri="{FF2B5EF4-FFF2-40B4-BE49-F238E27FC236}">
                <a16:creationId xmlns:a16="http://schemas.microsoft.com/office/drawing/2014/main" id="{9503699A-BB29-4C0D-AEC3-3FA5395B8DEB}"/>
              </a:ext>
            </a:extLst>
          </p:cNvPr>
          <p:cNvGrpSpPr/>
          <p:nvPr/>
        </p:nvGrpSpPr>
        <p:grpSpPr>
          <a:xfrm>
            <a:off x="2449437" y="1975137"/>
            <a:ext cx="2026458" cy="1932067"/>
            <a:chOff x="2449437" y="1698557"/>
            <a:chExt cx="2026458" cy="1932067"/>
          </a:xfrm>
        </p:grpSpPr>
        <p:pic>
          <p:nvPicPr>
            <p:cNvPr id="23" name="Picture 22">
              <a:extLst>
                <a:ext uri="{FF2B5EF4-FFF2-40B4-BE49-F238E27FC236}">
                  <a16:creationId xmlns:a16="http://schemas.microsoft.com/office/drawing/2014/main" id="{7A387D9D-5DB9-45D6-8814-06B5B1821285}"/>
                </a:ext>
              </a:extLst>
            </p:cNvPr>
            <p:cNvPicPr>
              <a:picLocks noChangeAspect="1"/>
            </p:cNvPicPr>
            <p:nvPr/>
          </p:nvPicPr>
          <p:blipFill>
            <a:blip r:embed="rId4"/>
            <a:stretch>
              <a:fillRect/>
            </a:stretch>
          </p:blipFill>
          <p:spPr>
            <a:xfrm>
              <a:off x="2831825" y="1698557"/>
              <a:ext cx="1261682" cy="1470074"/>
            </a:xfrm>
            <a:prstGeom prst="rect">
              <a:avLst/>
            </a:prstGeom>
          </p:spPr>
        </p:pic>
        <p:sp>
          <p:nvSpPr>
            <p:cNvPr id="10" name="TextBox 9">
              <a:extLst>
                <a:ext uri="{FF2B5EF4-FFF2-40B4-BE49-F238E27FC236}">
                  <a16:creationId xmlns:a16="http://schemas.microsoft.com/office/drawing/2014/main" id="{4678C4FD-7F2C-446A-8846-65C572DC335B}"/>
                </a:ext>
              </a:extLst>
            </p:cNvPr>
            <p:cNvSpPr txBox="1"/>
            <p:nvPr/>
          </p:nvSpPr>
          <p:spPr>
            <a:xfrm>
              <a:off x="2449437" y="3107404"/>
              <a:ext cx="2026458" cy="523220"/>
            </a:xfrm>
            <a:prstGeom prst="rect">
              <a:avLst/>
            </a:prstGeom>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ko-KR" altLang="en-US" sz="1400" dirty="0">
                  <a:solidFill>
                    <a:srgbClr val="FFFFFF"/>
                  </a:solidFill>
                  <a:latin typeface="Tahoma"/>
                </a:rPr>
                <a:t>파일</a:t>
              </a:r>
              <a:r>
                <a:rPr kumimoji="0" lang="en-US" sz="1400" b="0" i="0" u="none" strike="noStrike" kern="1200" cap="none" spc="0" normalizeH="0" baseline="0" noProof="0" dirty="0">
                  <a:ln>
                    <a:noFill/>
                  </a:ln>
                  <a:solidFill>
                    <a:srgbClr val="FFFFFF"/>
                  </a:solidFill>
                  <a:effectLst/>
                  <a:uLnTx/>
                  <a:uFillTx/>
                  <a:latin typeface="Tahoma"/>
                  <a:ea typeface="+mn-ea"/>
                  <a:cs typeface="+mn-cs"/>
                </a:rPr>
                <a:t> </a:t>
              </a:r>
              <a:r>
                <a:rPr kumimoji="0" lang="ko-KR" altLang="en-US" sz="1400" b="0" i="0" u="none" strike="noStrike" kern="1200" cap="none" spc="0" normalizeH="0" baseline="0" noProof="0" dirty="0">
                  <a:ln>
                    <a:noFill/>
                  </a:ln>
                  <a:solidFill>
                    <a:srgbClr val="FFFFFF"/>
                  </a:solidFill>
                  <a:effectLst/>
                  <a:uLnTx/>
                  <a:uFillTx/>
                  <a:latin typeface="Tahoma"/>
                  <a:ea typeface="+mn-ea"/>
                  <a:cs typeface="+mn-cs"/>
                </a:rPr>
                <a:t>크기의 증가</a:t>
              </a:r>
              <a:r>
                <a:rPr kumimoji="0" lang="en-US" sz="1400" b="0" i="0" u="none" strike="noStrike" kern="1200" cap="none" spc="0" normalizeH="0" baseline="0" noProof="0" dirty="0">
                  <a:ln>
                    <a:noFill/>
                  </a:ln>
                  <a:solidFill>
                    <a:srgbClr val="FFFFFF"/>
                  </a:solidFill>
                  <a:effectLst/>
                  <a:uLnTx/>
                  <a:uFillTx/>
                  <a:latin typeface="Tahoma"/>
                  <a:ea typeface="+mn-ea"/>
                  <a:cs typeface="+mn-cs"/>
                </a:rPr>
                <a:t> </a:t>
              </a:r>
              <a:br>
                <a:rPr kumimoji="0" lang="ru-RU" sz="1400" b="0" i="0" u="none" strike="noStrike" kern="1200" cap="none" spc="0" normalizeH="0" baseline="0" noProof="0" dirty="0">
                  <a:ln>
                    <a:noFill/>
                  </a:ln>
                  <a:solidFill>
                    <a:srgbClr val="FFFFFF"/>
                  </a:solidFill>
                  <a:effectLst/>
                  <a:uLnTx/>
                  <a:uFillTx/>
                  <a:latin typeface="Tahoma"/>
                  <a:ea typeface="+mn-ea"/>
                  <a:cs typeface="+mn-cs"/>
                </a:rPr>
              </a:br>
              <a:r>
                <a:rPr kumimoji="0" lang="en-US" sz="1400" b="0" i="0" u="none" strike="noStrike" kern="1200" cap="none" spc="0" normalizeH="0" baseline="0" noProof="0" dirty="0">
                  <a:ln>
                    <a:noFill/>
                  </a:ln>
                  <a:solidFill>
                    <a:srgbClr val="FFFFFF"/>
                  </a:solidFill>
                  <a:effectLst/>
                  <a:uLnTx/>
                  <a:uFillTx/>
                  <a:latin typeface="Tahoma"/>
                  <a:ea typeface="+mn-ea"/>
                  <a:cs typeface="+mn-cs"/>
                </a:rPr>
                <a:t>(</a:t>
              </a:r>
              <a:r>
                <a:rPr kumimoji="0" lang="ko-KR" altLang="en-US" sz="1400" b="0" i="0" u="none" strike="noStrike" kern="1200" cap="none" spc="0" normalizeH="0" baseline="0" noProof="0" dirty="0">
                  <a:ln>
                    <a:noFill/>
                  </a:ln>
                  <a:solidFill>
                    <a:srgbClr val="FFFFFF"/>
                  </a:solidFill>
                  <a:effectLst/>
                  <a:uLnTx/>
                  <a:uFillTx/>
                  <a:latin typeface="Tahoma"/>
                  <a:ea typeface="+mn-ea"/>
                  <a:cs typeface="+mn-cs"/>
                </a:rPr>
                <a:t>영상</a:t>
              </a:r>
              <a:r>
                <a:rPr kumimoji="0" lang="en-US" altLang="ko-KR" sz="1400" b="0" i="0" u="none" strike="noStrike" kern="1200" cap="none" spc="0" normalizeH="0" baseline="0" noProof="0" dirty="0">
                  <a:ln>
                    <a:noFill/>
                  </a:ln>
                  <a:solidFill>
                    <a:srgbClr val="FFFFFF"/>
                  </a:solidFill>
                  <a:effectLst/>
                  <a:uLnTx/>
                  <a:uFillTx/>
                  <a:latin typeface="Tahoma"/>
                  <a:ea typeface="+mn-ea"/>
                  <a:cs typeface="+mn-cs"/>
                </a:rPr>
                <a:t>, </a:t>
              </a:r>
              <a:r>
                <a:rPr kumimoji="0" lang="ko-KR" altLang="en-US" sz="1400" b="0" i="0" u="none" strike="noStrike" kern="1200" cap="none" spc="0" normalizeH="0" baseline="0" noProof="0" dirty="0">
                  <a:ln>
                    <a:noFill/>
                  </a:ln>
                  <a:solidFill>
                    <a:srgbClr val="FFFFFF"/>
                  </a:solidFill>
                  <a:effectLst/>
                  <a:uLnTx/>
                  <a:uFillTx/>
                  <a:latin typeface="Tahoma"/>
                  <a:ea typeface="+mn-ea"/>
                  <a:cs typeface="+mn-cs"/>
                </a:rPr>
                <a:t>이미지</a:t>
              </a:r>
              <a:r>
                <a:rPr kumimoji="0" lang="en-US" altLang="ko-KR" sz="1400" b="0" i="0" u="none" strike="noStrike" kern="1200" cap="none" spc="0" normalizeH="0" baseline="0" noProof="0" dirty="0">
                  <a:ln>
                    <a:noFill/>
                  </a:ln>
                  <a:solidFill>
                    <a:srgbClr val="FFFFFF"/>
                  </a:solidFill>
                  <a:effectLst/>
                  <a:uLnTx/>
                  <a:uFillTx/>
                  <a:latin typeface="Tahoma"/>
                  <a:ea typeface="+mn-ea"/>
                  <a:cs typeface="+mn-cs"/>
                </a:rPr>
                <a:t>, </a:t>
              </a:r>
              <a:r>
                <a:rPr kumimoji="0" lang="ko-KR" altLang="en-US" sz="1400" b="0" i="0" u="none" strike="noStrike" kern="1200" cap="none" spc="0" normalizeH="0" baseline="0" noProof="0" dirty="0">
                  <a:ln>
                    <a:noFill/>
                  </a:ln>
                  <a:solidFill>
                    <a:srgbClr val="FFFFFF"/>
                  </a:solidFill>
                  <a:effectLst/>
                  <a:uLnTx/>
                  <a:uFillTx/>
                  <a:latin typeface="Tahoma"/>
                  <a:ea typeface="+mn-ea"/>
                  <a:cs typeface="+mn-cs"/>
                </a:rPr>
                <a:t>등</a:t>
              </a:r>
              <a:r>
                <a:rPr kumimoji="0" lang="en-US" sz="1400" b="0" i="0" u="none" strike="noStrike" kern="1200" cap="none" spc="0" normalizeH="0" baseline="0" noProof="0" dirty="0">
                  <a:ln>
                    <a:noFill/>
                  </a:ln>
                  <a:solidFill>
                    <a:srgbClr val="FFFFFF"/>
                  </a:solidFill>
                  <a:effectLst/>
                  <a:uLnTx/>
                  <a:uFillTx/>
                  <a:latin typeface="Tahoma"/>
                  <a:ea typeface="+mn-ea"/>
                  <a:cs typeface="+mn-cs"/>
                </a:rPr>
                <a:t>)</a:t>
              </a:r>
            </a:p>
          </p:txBody>
        </p:sp>
      </p:grpSp>
      <p:grpSp>
        <p:nvGrpSpPr>
          <p:cNvPr id="6" name="Group 5">
            <a:extLst>
              <a:ext uri="{FF2B5EF4-FFF2-40B4-BE49-F238E27FC236}">
                <a16:creationId xmlns:a16="http://schemas.microsoft.com/office/drawing/2014/main" id="{608DB2FD-2DB2-4A91-A859-5A9A289114EE}"/>
              </a:ext>
            </a:extLst>
          </p:cNvPr>
          <p:cNvGrpSpPr/>
          <p:nvPr/>
        </p:nvGrpSpPr>
        <p:grpSpPr>
          <a:xfrm>
            <a:off x="4993469" y="1941866"/>
            <a:ext cx="1267693" cy="1950055"/>
            <a:chOff x="4993469" y="1665286"/>
            <a:chExt cx="1267693" cy="1950055"/>
          </a:xfrm>
        </p:grpSpPr>
        <p:pic>
          <p:nvPicPr>
            <p:cNvPr id="19" name="Picture 18">
              <a:extLst>
                <a:ext uri="{FF2B5EF4-FFF2-40B4-BE49-F238E27FC236}">
                  <a16:creationId xmlns:a16="http://schemas.microsoft.com/office/drawing/2014/main" id="{E02E5DEF-2C41-4F1D-8237-06931587C79A}"/>
                </a:ext>
              </a:extLst>
            </p:cNvPr>
            <p:cNvPicPr>
              <a:picLocks noChangeAspect="1"/>
            </p:cNvPicPr>
            <p:nvPr/>
          </p:nvPicPr>
          <p:blipFill>
            <a:blip r:embed="rId5"/>
            <a:stretch>
              <a:fillRect/>
            </a:stretch>
          </p:blipFill>
          <p:spPr>
            <a:xfrm>
              <a:off x="4993469" y="1665286"/>
              <a:ext cx="1267693" cy="1476509"/>
            </a:xfrm>
            <a:prstGeom prst="rect">
              <a:avLst/>
            </a:prstGeom>
          </p:spPr>
        </p:pic>
        <p:sp>
          <p:nvSpPr>
            <p:cNvPr id="11" name="TextBox 10">
              <a:extLst>
                <a:ext uri="{FF2B5EF4-FFF2-40B4-BE49-F238E27FC236}">
                  <a16:creationId xmlns:a16="http://schemas.microsoft.com/office/drawing/2014/main" id="{C1886F12-1E21-4AC1-BB5E-90345B5B5C7A}"/>
                </a:ext>
              </a:extLst>
            </p:cNvPr>
            <p:cNvSpPr txBox="1"/>
            <p:nvPr/>
          </p:nvSpPr>
          <p:spPr>
            <a:xfrm>
              <a:off x="5055815" y="3092121"/>
              <a:ext cx="1143000" cy="523220"/>
            </a:xfrm>
            <a:prstGeom prst="rect">
              <a:avLst/>
            </a:prstGeom>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srgbClr val="FFFFFF"/>
                  </a:solidFill>
                  <a:effectLst/>
                  <a:uLnTx/>
                  <a:uFillTx/>
                  <a:latin typeface="Tahoma"/>
                  <a:ea typeface="+mn-ea"/>
                  <a:cs typeface="+mn-cs"/>
                </a:rPr>
                <a:t>더 오래</a:t>
              </a:r>
              <a:endParaRPr kumimoji="0" lang="en-US" altLang="ko-KR" sz="14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ko-KR" altLang="en-US" sz="1400" dirty="0">
                  <a:solidFill>
                    <a:srgbClr val="FFFFFF"/>
                  </a:solidFill>
                  <a:latin typeface="Tahoma"/>
                </a:rPr>
                <a:t>유지</a:t>
              </a:r>
              <a:endParaRPr kumimoji="0" lang="en-US" sz="1400" b="0" i="0" u="none" strike="noStrike" kern="1200" cap="none" spc="0" normalizeH="0" baseline="0" noProof="0" dirty="0">
                <a:ln>
                  <a:noFill/>
                </a:ln>
                <a:solidFill>
                  <a:srgbClr val="FFFFFF"/>
                </a:solidFill>
                <a:effectLst/>
                <a:uLnTx/>
                <a:uFillTx/>
                <a:latin typeface="Tahoma"/>
                <a:ea typeface="+mn-ea"/>
                <a:cs typeface="+mn-cs"/>
              </a:endParaRPr>
            </a:p>
          </p:txBody>
        </p:sp>
      </p:grpSp>
      <p:grpSp>
        <p:nvGrpSpPr>
          <p:cNvPr id="7" name="Group 6">
            <a:extLst>
              <a:ext uri="{FF2B5EF4-FFF2-40B4-BE49-F238E27FC236}">
                <a16:creationId xmlns:a16="http://schemas.microsoft.com/office/drawing/2014/main" id="{FA7E14C6-3A21-42C6-AB48-2DBD74C48D51}"/>
              </a:ext>
            </a:extLst>
          </p:cNvPr>
          <p:cNvGrpSpPr/>
          <p:nvPr/>
        </p:nvGrpSpPr>
        <p:grpSpPr>
          <a:xfrm>
            <a:off x="6606586" y="1941866"/>
            <a:ext cx="2346234" cy="1934232"/>
            <a:chOff x="6606586" y="1665286"/>
            <a:chExt cx="2346234" cy="1934232"/>
          </a:xfrm>
        </p:grpSpPr>
        <p:sp>
          <p:nvSpPr>
            <p:cNvPr id="18" name="Rectangle 17">
              <a:extLst>
                <a:ext uri="{FF2B5EF4-FFF2-40B4-BE49-F238E27FC236}">
                  <a16:creationId xmlns:a16="http://schemas.microsoft.com/office/drawing/2014/main" id="{621EE6FF-6704-417F-A367-CD3C32D89843}"/>
                </a:ext>
              </a:extLst>
            </p:cNvPr>
            <p:cNvSpPr/>
            <p:nvPr/>
          </p:nvSpPr>
          <p:spPr bwMode="auto">
            <a:xfrm>
              <a:off x="6606586" y="3168631"/>
              <a:ext cx="2346234" cy="43088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ko-KR" altLang="en-US" sz="1400" b="0" i="0" u="none" strike="noStrike" kern="1200" cap="none" spc="0" normalizeH="0" baseline="0" noProof="0" dirty="0">
                  <a:ln>
                    <a:noFill/>
                  </a:ln>
                  <a:solidFill>
                    <a:srgbClr val="FFFFFF"/>
                  </a:solidFill>
                  <a:effectLst/>
                  <a:uLnTx/>
                  <a:uFillTx/>
                  <a:latin typeface="Tahoma"/>
                  <a:ea typeface="+mn-ea"/>
                  <a:cs typeface="+mn-cs"/>
                </a:rPr>
                <a:t>비정형 데이터가</a:t>
              </a:r>
              <a:endParaRPr kumimoji="0" lang="en-US" altLang="ko-KR" sz="1400" b="0" i="0" u="none" strike="noStrike" kern="1200" cap="none" spc="0" normalizeH="0" baseline="0" noProof="0" dirty="0">
                <a:ln>
                  <a:noFill/>
                </a:ln>
                <a:solidFill>
                  <a:srgbClr val="FFFFFF"/>
                </a:solidFill>
                <a:effectLst/>
                <a:uLnTx/>
                <a:uFillTx/>
                <a:latin typeface="Tahoma"/>
                <a:ea typeface="+mn-ea"/>
                <a:cs typeface="+mn-cs"/>
              </a:endParaRPr>
            </a:p>
            <a:p>
              <a:pPr marL="0" marR="0" lvl="0" indent="0" algn="ctr" defTabSz="914099" rtl="0" eaLnBrk="1" fontAlgn="base" latinLnBrk="0" hangingPunct="1">
                <a:lnSpc>
                  <a:spcPct val="100000"/>
                </a:lnSpc>
                <a:spcBef>
                  <a:spcPct val="0"/>
                </a:spcBef>
                <a:spcAft>
                  <a:spcPct val="0"/>
                </a:spcAft>
                <a:buClrTx/>
                <a:buSzTx/>
                <a:buFontTx/>
                <a:buNone/>
                <a:tabLst/>
                <a:defRPr/>
              </a:pPr>
              <a:r>
                <a:rPr kumimoji="0" lang="ko-KR" altLang="en-US" sz="1400" b="0" i="0" u="none" strike="noStrike" kern="1200" cap="none" spc="0" normalizeH="0" baseline="0" noProof="0" dirty="0">
                  <a:ln>
                    <a:noFill/>
                  </a:ln>
                  <a:solidFill>
                    <a:srgbClr val="FFFFFF"/>
                  </a:solidFill>
                  <a:effectLst/>
                  <a:uLnTx/>
                  <a:uFillTx/>
                  <a:latin typeface="Tahoma"/>
                  <a:ea typeface="+mn-ea"/>
                  <a:cs typeface="+mn-cs"/>
                </a:rPr>
                <a:t>제한없이 증가</a:t>
              </a:r>
              <a:endParaRPr kumimoji="0" lang="en-US" sz="1400" b="0" i="0" u="none" strike="noStrike" kern="1200" cap="none" spc="0" normalizeH="0" baseline="0" noProof="0" dirty="0">
                <a:ln>
                  <a:noFill/>
                </a:ln>
                <a:solidFill>
                  <a:srgbClr val="FFFFFF"/>
                </a:solidFill>
                <a:effectLst/>
                <a:uLnTx/>
                <a:uFillTx/>
                <a:latin typeface="Tahoma"/>
                <a:ea typeface="+mn-ea"/>
                <a:cs typeface="+mn-cs"/>
              </a:endParaRPr>
            </a:p>
          </p:txBody>
        </p:sp>
        <p:pic>
          <p:nvPicPr>
            <p:cNvPr id="5" name="Picture 4">
              <a:extLst>
                <a:ext uri="{FF2B5EF4-FFF2-40B4-BE49-F238E27FC236}">
                  <a16:creationId xmlns:a16="http://schemas.microsoft.com/office/drawing/2014/main" id="{DC8898C4-5FB5-4E42-904D-9672441157FF}"/>
                </a:ext>
              </a:extLst>
            </p:cNvPr>
            <p:cNvPicPr>
              <a:picLocks noChangeAspect="1"/>
            </p:cNvPicPr>
            <p:nvPr/>
          </p:nvPicPr>
          <p:blipFill>
            <a:blip r:embed="rId6"/>
            <a:stretch>
              <a:fillRect/>
            </a:stretch>
          </p:blipFill>
          <p:spPr>
            <a:xfrm>
              <a:off x="7161125" y="1665286"/>
              <a:ext cx="1237157" cy="1476509"/>
            </a:xfrm>
            <a:prstGeom prst="rect">
              <a:avLst/>
            </a:prstGeom>
          </p:spPr>
        </p:pic>
      </p:grpSp>
      <p:sp>
        <p:nvSpPr>
          <p:cNvPr id="15" name="Freeform: Shape 14">
            <a:extLst>
              <a:ext uri="{FF2B5EF4-FFF2-40B4-BE49-F238E27FC236}">
                <a16:creationId xmlns:a16="http://schemas.microsoft.com/office/drawing/2014/main" id="{083E0159-079E-4151-AEB4-5C6229E9809F}"/>
              </a:ext>
            </a:extLst>
          </p:cNvPr>
          <p:cNvSpPr/>
          <p:nvPr/>
        </p:nvSpPr>
        <p:spPr bwMode="auto">
          <a:xfrm>
            <a:off x="553168" y="1739149"/>
            <a:ext cx="5629275" cy="45719"/>
          </a:xfrm>
          <a:custGeom>
            <a:avLst/>
            <a:gdLst>
              <a:gd name="connsiteX0" fmla="*/ 0 w 8515350"/>
              <a:gd name="connsiteY0" fmla="*/ 0 h 0"/>
              <a:gd name="connsiteX1" fmla="*/ 8515350 w 8515350"/>
              <a:gd name="connsiteY1" fmla="*/ 0 h 0"/>
            </a:gdLst>
            <a:ahLst/>
            <a:cxnLst>
              <a:cxn ang="0">
                <a:pos x="connsiteX0" y="connsiteY0"/>
              </a:cxn>
              <a:cxn ang="0">
                <a:pos x="connsiteX1" y="connsiteY1"/>
              </a:cxn>
            </a:cxnLst>
            <a:rect l="l" t="t" r="r" b="b"/>
            <a:pathLst>
              <a:path w="8515350">
                <a:moveTo>
                  <a:pt x="0" y="0"/>
                </a:moveTo>
                <a:lnTo>
                  <a:pt x="8515350" y="0"/>
                </a:lnTo>
              </a:path>
            </a:pathLst>
          </a:custGeom>
          <a:noFill/>
          <a:ln w="19050">
            <a:gradFill>
              <a:gsLst>
                <a:gs pos="54000">
                  <a:srgbClr val="00E296"/>
                </a:gs>
                <a:gs pos="0">
                  <a:srgbClr val="00E296">
                    <a:alpha val="0"/>
                  </a:srgbClr>
                </a:gs>
                <a:gs pos="100000">
                  <a:srgbClr val="00E296">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6" name="Rectangle 15">
            <a:extLst>
              <a:ext uri="{FF2B5EF4-FFF2-40B4-BE49-F238E27FC236}">
                <a16:creationId xmlns:a16="http://schemas.microsoft.com/office/drawing/2014/main" id="{E1436BEE-B775-4147-9E6D-BDF41B343A82}"/>
              </a:ext>
            </a:extLst>
          </p:cNvPr>
          <p:cNvSpPr/>
          <p:nvPr/>
        </p:nvSpPr>
        <p:spPr bwMode="auto">
          <a:xfrm>
            <a:off x="2140785" y="1233672"/>
            <a:ext cx="2643762" cy="430887"/>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ko-KR" altLang="en-US" sz="2000" b="0" i="0" u="none" strike="noStrike" kern="1200" cap="none" spc="0" normalizeH="0" baseline="0" noProof="0" dirty="0">
                <a:ln>
                  <a:noFill/>
                </a:ln>
                <a:solidFill>
                  <a:srgbClr val="00E296"/>
                </a:solidFill>
                <a:effectLst/>
                <a:uLnTx/>
                <a:uFillTx/>
                <a:latin typeface="Tahoma"/>
                <a:ea typeface="+mn-ea"/>
                <a:cs typeface="+mn-cs"/>
              </a:rPr>
              <a:t>빠른 증가</a:t>
            </a:r>
            <a:endParaRPr kumimoji="0" lang="en-US" sz="2000" b="0" i="0" u="none" strike="noStrike" kern="1200" cap="none" spc="0" normalizeH="0" baseline="0" noProof="0" dirty="0">
              <a:ln>
                <a:noFill/>
              </a:ln>
              <a:solidFill>
                <a:srgbClr val="00E296"/>
              </a:solidFill>
              <a:effectLst/>
              <a:uLnTx/>
              <a:uFillTx/>
              <a:latin typeface="Tahoma"/>
              <a:ea typeface="Segoe UI" pitchFamily="34" charset="0"/>
              <a:cs typeface="Segoe UI" pitchFamily="34" charset="0"/>
            </a:endParaRPr>
          </a:p>
        </p:txBody>
      </p:sp>
    </p:spTree>
    <p:extLst>
      <p:ext uri="{BB962C8B-B14F-4D97-AF65-F5344CB8AC3E}">
        <p14:creationId xmlns:p14="http://schemas.microsoft.com/office/powerpoint/2010/main" val="291106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outVertical)">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46F18E-9124-4F26-A3DB-52EFB3640C0B}"/>
              </a:ext>
            </a:extLst>
          </p:cNvPr>
          <p:cNvSpPr>
            <a:spLocks noGrp="1"/>
          </p:cNvSpPr>
          <p:nvPr>
            <p:ph type="title"/>
          </p:nvPr>
        </p:nvSpPr>
        <p:spPr/>
        <p:txBody>
          <a:bodyPr/>
          <a:lstStyle/>
          <a:p>
            <a:r>
              <a:rPr lang="en-US" altLang="ko-KR" dirty="0"/>
              <a:t>File Proxy</a:t>
            </a:r>
            <a:endParaRPr lang="ko-KR" altLang="en-US" dirty="0"/>
          </a:p>
        </p:txBody>
      </p:sp>
      <p:pic>
        <p:nvPicPr>
          <p:cNvPr id="4" name="Picture 3">
            <a:extLst>
              <a:ext uri="{FF2B5EF4-FFF2-40B4-BE49-F238E27FC236}">
                <a16:creationId xmlns:a16="http://schemas.microsoft.com/office/drawing/2014/main" id="{43773696-8337-46DD-A897-175E1D4E63AC}"/>
              </a:ext>
            </a:extLst>
          </p:cNvPr>
          <p:cNvPicPr>
            <a:picLocks noChangeAspect="1"/>
          </p:cNvPicPr>
          <p:nvPr/>
        </p:nvPicPr>
        <p:blipFill rotWithShape="1">
          <a:blip r:embed="rId2"/>
          <a:srcRect l="632" t="11004" r="1625"/>
          <a:stretch/>
        </p:blipFill>
        <p:spPr>
          <a:xfrm>
            <a:off x="796636" y="815341"/>
            <a:ext cx="7451558" cy="4061459"/>
          </a:xfrm>
          <a:prstGeom prst="rect">
            <a:avLst/>
          </a:prstGeom>
        </p:spPr>
      </p:pic>
    </p:spTree>
    <p:extLst>
      <p:ext uri="{BB962C8B-B14F-4D97-AF65-F5344CB8AC3E}">
        <p14:creationId xmlns:p14="http://schemas.microsoft.com/office/powerpoint/2010/main" val="25661759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46F18E-9124-4F26-A3DB-52EFB3640C0B}"/>
              </a:ext>
            </a:extLst>
          </p:cNvPr>
          <p:cNvSpPr>
            <a:spLocks noGrp="1"/>
          </p:cNvSpPr>
          <p:nvPr>
            <p:ph type="title"/>
          </p:nvPr>
        </p:nvSpPr>
        <p:spPr/>
        <p:txBody>
          <a:bodyPr/>
          <a:lstStyle/>
          <a:p>
            <a:r>
              <a:rPr lang="en-US" altLang="ko-KR" dirty="0"/>
              <a:t>File Proxy</a:t>
            </a:r>
            <a:endParaRPr lang="ko-KR" altLang="en-US" dirty="0"/>
          </a:p>
        </p:txBody>
      </p:sp>
      <p:pic>
        <p:nvPicPr>
          <p:cNvPr id="5" name="Picture 3">
            <a:extLst>
              <a:ext uri="{FF2B5EF4-FFF2-40B4-BE49-F238E27FC236}">
                <a16:creationId xmlns:a16="http://schemas.microsoft.com/office/drawing/2014/main" id="{0B9CFA2B-BB69-4575-A718-094EEB7A7A1A}"/>
              </a:ext>
            </a:extLst>
          </p:cNvPr>
          <p:cNvPicPr>
            <a:picLocks noChangeAspect="1"/>
          </p:cNvPicPr>
          <p:nvPr/>
        </p:nvPicPr>
        <p:blipFill rotWithShape="1">
          <a:blip r:embed="rId2"/>
          <a:srcRect l="728" t="4139" r="1626"/>
          <a:stretch/>
        </p:blipFill>
        <p:spPr>
          <a:xfrm>
            <a:off x="516714" y="800616"/>
            <a:ext cx="8110572" cy="3947491"/>
          </a:xfrm>
          <a:prstGeom prst="rect">
            <a:avLst/>
          </a:prstGeom>
        </p:spPr>
      </p:pic>
    </p:spTree>
    <p:extLst>
      <p:ext uri="{BB962C8B-B14F-4D97-AF65-F5344CB8AC3E}">
        <p14:creationId xmlns:p14="http://schemas.microsoft.com/office/powerpoint/2010/main" val="124576785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D46F18E-9124-4F26-A3DB-52EFB3640C0B}"/>
              </a:ext>
            </a:extLst>
          </p:cNvPr>
          <p:cNvSpPr>
            <a:spLocks noGrp="1"/>
          </p:cNvSpPr>
          <p:nvPr>
            <p:ph type="title"/>
          </p:nvPr>
        </p:nvSpPr>
        <p:spPr/>
        <p:txBody>
          <a:bodyPr/>
          <a:lstStyle/>
          <a:p>
            <a:r>
              <a:rPr lang="en-US" altLang="ko-KR" dirty="0"/>
              <a:t>Repository</a:t>
            </a:r>
            <a:endParaRPr lang="ko-KR" altLang="en-US" dirty="0"/>
          </a:p>
        </p:txBody>
      </p:sp>
      <p:pic>
        <p:nvPicPr>
          <p:cNvPr id="4" name="Picture 3">
            <a:extLst>
              <a:ext uri="{FF2B5EF4-FFF2-40B4-BE49-F238E27FC236}">
                <a16:creationId xmlns:a16="http://schemas.microsoft.com/office/drawing/2014/main" id="{EDDDB2FB-D127-4879-A00F-E020B8C232B0}"/>
              </a:ext>
            </a:extLst>
          </p:cNvPr>
          <p:cNvPicPr>
            <a:picLocks noChangeAspect="1"/>
          </p:cNvPicPr>
          <p:nvPr/>
        </p:nvPicPr>
        <p:blipFill>
          <a:blip r:embed="rId2"/>
          <a:stretch>
            <a:fillRect/>
          </a:stretch>
        </p:blipFill>
        <p:spPr>
          <a:xfrm>
            <a:off x="554784" y="725449"/>
            <a:ext cx="7974369" cy="4160978"/>
          </a:xfrm>
          <a:prstGeom prst="rect">
            <a:avLst/>
          </a:prstGeom>
        </p:spPr>
      </p:pic>
    </p:spTree>
    <p:extLst>
      <p:ext uri="{BB962C8B-B14F-4D97-AF65-F5344CB8AC3E}">
        <p14:creationId xmlns:p14="http://schemas.microsoft.com/office/powerpoint/2010/main" val="217823804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DE26E10-97CA-44FB-9ADF-577B6C6EF51D}"/>
              </a:ext>
            </a:extLst>
          </p:cNvPr>
          <p:cNvSpPr>
            <a:spLocks noGrp="1"/>
          </p:cNvSpPr>
          <p:nvPr>
            <p:ph type="title"/>
          </p:nvPr>
        </p:nvSpPr>
        <p:spPr>
          <a:xfrm>
            <a:off x="360000" y="171451"/>
            <a:ext cx="8363938" cy="553998"/>
          </a:xfrm>
        </p:spPr>
        <p:txBody>
          <a:bodyPr/>
          <a:lstStyle/>
          <a:p>
            <a:r>
              <a:rPr lang="en-US" altLang="ko-KR" dirty="0"/>
              <a:t>NAS: Existing Reports Updates</a:t>
            </a:r>
            <a:endParaRPr lang="ko-KR" altLang="en-US" dirty="0"/>
          </a:p>
        </p:txBody>
      </p:sp>
      <p:sp>
        <p:nvSpPr>
          <p:cNvPr id="3" name="텍스트 개체 틀 2">
            <a:extLst>
              <a:ext uri="{FF2B5EF4-FFF2-40B4-BE49-F238E27FC236}">
                <a16:creationId xmlns:a16="http://schemas.microsoft.com/office/drawing/2014/main" id="{95CBA951-4293-4394-B62D-53927A2C2538}"/>
              </a:ext>
            </a:extLst>
          </p:cNvPr>
          <p:cNvSpPr>
            <a:spLocks noGrp="1"/>
          </p:cNvSpPr>
          <p:nvPr>
            <p:ph type="body" sz="quarter" idx="11"/>
          </p:nvPr>
        </p:nvSpPr>
        <p:spPr>
          <a:xfrm>
            <a:off x="389335" y="1021556"/>
            <a:ext cx="8364140" cy="2990562"/>
          </a:xfrm>
        </p:spPr>
        <p:txBody>
          <a:bodyPr/>
          <a:lstStyle/>
          <a:p>
            <a:pPr lvl="0" defTabSz="914684">
              <a:spcBef>
                <a:spcPts val="1600"/>
              </a:spcBef>
              <a:defRPr/>
            </a:pPr>
            <a:r>
              <a:rPr lang="en-US" altLang="ko-KR" sz="2400" dirty="0">
                <a:solidFill>
                  <a:schemeClr val="bg2"/>
                </a:solidFill>
                <a:latin typeface="Helvetica" panose="020B0604020202020204" pitchFamily="34" charset="0"/>
                <a:cs typeface="Helvetica" panose="020B0604020202020204" pitchFamily="34" charset="0"/>
              </a:rPr>
              <a:t>Backup </a:t>
            </a:r>
            <a:r>
              <a:rPr lang="en-US" altLang="ko-KR" sz="2400" dirty="0" err="1">
                <a:solidFill>
                  <a:schemeClr val="bg2"/>
                </a:solidFill>
                <a:latin typeface="Helvetica" panose="020B0604020202020204" pitchFamily="34" charset="0"/>
                <a:cs typeface="Helvetica" panose="020B0604020202020204" pitchFamily="34" charset="0"/>
              </a:rPr>
              <a:t>Infr</a:t>
            </a:r>
            <a:r>
              <a:rPr lang="ru-RU" altLang="ko-KR" sz="2400" dirty="0">
                <a:solidFill>
                  <a:schemeClr val="bg2"/>
                </a:solidFill>
                <a:latin typeface="Helvetica" panose="020B0604020202020204" pitchFamily="34" charset="0"/>
                <a:cs typeface="Helvetica" panose="020B0604020202020204" pitchFamily="34" charset="0"/>
              </a:rPr>
              <a:t>.</a:t>
            </a:r>
            <a:r>
              <a:rPr lang="en-US" altLang="ko-KR" sz="2400" dirty="0">
                <a:solidFill>
                  <a:schemeClr val="bg2"/>
                </a:solidFill>
                <a:latin typeface="Helvetica" panose="020B0604020202020204" pitchFamily="34" charset="0"/>
                <a:cs typeface="Helvetica" panose="020B0604020202020204" pitchFamily="34" charset="0"/>
              </a:rPr>
              <a:t> Audit, Change Tracking</a:t>
            </a:r>
          </a:p>
          <a:p>
            <a:pPr lvl="0" defTabSz="914684">
              <a:spcBef>
                <a:spcPts val="1600"/>
              </a:spcBef>
              <a:defRPr/>
            </a:pPr>
            <a:r>
              <a:rPr lang="en-US" altLang="ko-KR" sz="2400" dirty="0">
                <a:solidFill>
                  <a:schemeClr val="bg2"/>
                </a:solidFill>
                <a:latin typeface="Helvetica" panose="020B0604020202020204" pitchFamily="34" charset="0"/>
                <a:cs typeface="Helvetica" panose="020B0604020202020204" pitchFamily="34" charset="0"/>
              </a:rPr>
              <a:t>Capacity Planning for Backup Repositories</a:t>
            </a:r>
          </a:p>
          <a:p>
            <a:pPr lvl="0" defTabSz="914684">
              <a:spcBef>
                <a:spcPts val="1600"/>
              </a:spcBef>
              <a:defRPr/>
            </a:pPr>
            <a:r>
              <a:rPr lang="en-US" altLang="ko-KR" sz="2400" dirty="0">
                <a:solidFill>
                  <a:schemeClr val="bg2"/>
                </a:solidFill>
                <a:latin typeface="Helvetica" panose="020B0604020202020204" pitchFamily="34" charset="0"/>
                <a:cs typeface="Helvetica" panose="020B0604020202020204" pitchFamily="34" charset="0"/>
              </a:rPr>
              <a:t>Backup Alarms Inventory/Overview </a:t>
            </a:r>
          </a:p>
          <a:p>
            <a:pPr lvl="0" defTabSz="914684">
              <a:spcBef>
                <a:spcPts val="1600"/>
              </a:spcBef>
              <a:defRPr/>
            </a:pPr>
            <a:r>
              <a:rPr lang="en-US" altLang="ko-KR" sz="2400" dirty="0">
                <a:solidFill>
                  <a:schemeClr val="bg2"/>
                </a:solidFill>
                <a:latin typeface="Helvetica" panose="020B0604020202020204" pitchFamily="34" charset="0"/>
                <a:cs typeface="Helvetica" panose="020B0604020202020204" pitchFamily="34" charset="0"/>
              </a:rPr>
              <a:t>Restore Operator Activity</a:t>
            </a:r>
          </a:p>
          <a:p>
            <a:pPr lvl="0" defTabSz="914684">
              <a:spcBef>
                <a:spcPts val="1600"/>
              </a:spcBef>
              <a:defRPr/>
            </a:pPr>
            <a:r>
              <a:rPr lang="en-US" altLang="ko-KR" sz="2400" dirty="0">
                <a:solidFill>
                  <a:schemeClr val="bg2"/>
                </a:solidFill>
                <a:latin typeface="Helvetica" panose="020B0604020202020204" pitchFamily="34" charset="0"/>
                <a:cs typeface="Helvetica" panose="020B0604020202020204" pitchFamily="34" charset="0"/>
              </a:rPr>
              <a:t>Backup Infrastructure Custom Data</a:t>
            </a:r>
          </a:p>
          <a:p>
            <a:endParaRPr lang="ko-KR" altLang="en-US" dirty="0">
              <a:solidFill>
                <a:schemeClr val="bg2"/>
              </a:solidFill>
            </a:endParaRPr>
          </a:p>
        </p:txBody>
      </p:sp>
    </p:spTree>
    <p:extLst>
      <p:ext uri="{BB962C8B-B14F-4D97-AF65-F5344CB8AC3E}">
        <p14:creationId xmlns:p14="http://schemas.microsoft.com/office/powerpoint/2010/main" val="38828470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A0AF41-65BD-4CA5-BA70-5A89149273F8}"/>
              </a:ext>
            </a:extLst>
          </p:cNvPr>
          <p:cNvSpPr>
            <a:spLocks noGrp="1"/>
          </p:cNvSpPr>
          <p:nvPr>
            <p:ph type="title"/>
          </p:nvPr>
        </p:nvSpPr>
        <p:spPr>
          <a:xfrm>
            <a:off x="287338" y="2202419"/>
            <a:ext cx="8564832" cy="738664"/>
          </a:xfrm>
        </p:spPr>
        <p:txBody>
          <a:bodyPr/>
          <a:lstStyle/>
          <a:p>
            <a:r>
              <a:rPr lang="ko-KR" altLang="en-US" sz="4800" dirty="0"/>
              <a:t>성능 비교</a:t>
            </a:r>
            <a:endParaRPr lang="en-US" sz="4800" dirty="0"/>
          </a:p>
        </p:txBody>
      </p:sp>
    </p:spTree>
    <p:extLst>
      <p:ext uri="{BB962C8B-B14F-4D97-AF65-F5344CB8AC3E}">
        <p14:creationId xmlns:p14="http://schemas.microsoft.com/office/powerpoint/2010/main" val="148229142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3BAAB5-BAF0-413D-AAFE-9E66989079C8}"/>
              </a:ext>
            </a:extLst>
          </p:cNvPr>
          <p:cNvPicPr>
            <a:picLocks noChangeAspect="1"/>
          </p:cNvPicPr>
          <p:nvPr/>
        </p:nvPicPr>
        <p:blipFill>
          <a:blip r:embed="rId3"/>
          <a:stretch>
            <a:fillRect/>
          </a:stretch>
        </p:blipFill>
        <p:spPr>
          <a:xfrm>
            <a:off x="195083" y="861119"/>
            <a:ext cx="5473823" cy="4110930"/>
          </a:xfrm>
          <a:prstGeom prst="rect">
            <a:avLst/>
          </a:prstGeom>
        </p:spPr>
      </p:pic>
      <p:sp>
        <p:nvSpPr>
          <p:cNvPr id="4" name="Title 3">
            <a:extLst>
              <a:ext uri="{FF2B5EF4-FFF2-40B4-BE49-F238E27FC236}">
                <a16:creationId xmlns:a16="http://schemas.microsoft.com/office/drawing/2014/main" id="{C5E5C87E-C277-4697-8AD5-B63F93790910}"/>
              </a:ext>
            </a:extLst>
          </p:cNvPr>
          <p:cNvSpPr>
            <a:spLocks noGrp="1"/>
          </p:cNvSpPr>
          <p:nvPr>
            <p:ph type="title"/>
          </p:nvPr>
        </p:nvSpPr>
        <p:spPr>
          <a:xfrm>
            <a:off x="360000" y="171451"/>
            <a:ext cx="8363938" cy="492443"/>
          </a:xfrm>
        </p:spPr>
        <p:txBody>
          <a:bodyPr/>
          <a:lstStyle/>
          <a:p>
            <a:r>
              <a:rPr lang="en-US" sz="3200"/>
              <a:t>Full Backup Performance Example 2M Files</a:t>
            </a:r>
            <a:endParaRPr lang="en-US" sz="3200">
              <a:solidFill>
                <a:srgbClr val="93EB20"/>
              </a:solidFill>
            </a:endParaRPr>
          </a:p>
        </p:txBody>
      </p:sp>
      <p:sp>
        <p:nvSpPr>
          <p:cNvPr id="6" name="Rectangle 5">
            <a:extLst>
              <a:ext uri="{FF2B5EF4-FFF2-40B4-BE49-F238E27FC236}">
                <a16:creationId xmlns:a16="http://schemas.microsoft.com/office/drawing/2014/main" id="{E1F88274-D140-4C7B-8074-ABD76389AEFE}"/>
              </a:ext>
            </a:extLst>
          </p:cNvPr>
          <p:cNvSpPr/>
          <p:nvPr/>
        </p:nvSpPr>
        <p:spPr bwMode="auto">
          <a:xfrm>
            <a:off x="5021852" y="2160917"/>
            <a:ext cx="560341" cy="117806"/>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B49DC7E2-24EB-4BC5-A690-4495C4A0586D}"/>
              </a:ext>
            </a:extLst>
          </p:cNvPr>
          <p:cNvSpPr/>
          <p:nvPr/>
        </p:nvSpPr>
        <p:spPr bwMode="auto">
          <a:xfrm>
            <a:off x="3149710" y="1498756"/>
            <a:ext cx="1021696" cy="117806"/>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20D0439A-5E17-459E-90F8-BDA2F77BF810}"/>
              </a:ext>
            </a:extLst>
          </p:cNvPr>
          <p:cNvSpPr/>
          <p:nvPr/>
        </p:nvSpPr>
        <p:spPr bwMode="auto">
          <a:xfrm>
            <a:off x="1781982" y="4124955"/>
            <a:ext cx="3486703" cy="117806"/>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TextBox 8">
            <a:extLst>
              <a:ext uri="{FF2B5EF4-FFF2-40B4-BE49-F238E27FC236}">
                <a16:creationId xmlns:a16="http://schemas.microsoft.com/office/drawing/2014/main" id="{1BF3238B-887F-4987-A0A7-DEFE337A62FF}"/>
              </a:ext>
            </a:extLst>
          </p:cNvPr>
          <p:cNvSpPr txBox="1"/>
          <p:nvPr/>
        </p:nvSpPr>
        <p:spPr>
          <a:xfrm>
            <a:off x="5786845" y="921131"/>
            <a:ext cx="3098800" cy="1685077"/>
          </a:xfrm>
          <a:prstGeom prst="rect">
            <a:avLst/>
          </a:prstGeom>
        </p:spPr>
        <p:txBody>
          <a:bodyPr wrap="square" rtlCol="0" anchor="ctr">
            <a:spAutoFit/>
          </a:bodyPr>
          <a:lstStyle/>
          <a:p>
            <a:r>
              <a:rPr lang="en-US" sz="1800" dirty="0">
                <a:solidFill>
                  <a:srgbClr val="00E296"/>
                </a:solidFill>
              </a:rPr>
              <a:t>Highlights:</a:t>
            </a:r>
          </a:p>
          <a:p>
            <a:endParaRPr lang="en-US" sz="1800" dirty="0">
              <a:solidFill>
                <a:srgbClr val="00E296"/>
              </a:solidFill>
            </a:endParaRPr>
          </a:p>
          <a:p>
            <a:pPr marL="285750" indent="-285750">
              <a:buFont typeface="Arial" panose="020B0604020202020204" pitchFamily="34" charset="0"/>
              <a:buChar char="•"/>
            </a:pPr>
            <a:r>
              <a:rPr lang="en-US" dirty="0">
                <a:solidFill>
                  <a:schemeClr val="bg1"/>
                </a:solidFill>
              </a:rPr>
              <a:t>2</a:t>
            </a:r>
            <a:r>
              <a:rPr lang="ko-KR" altLang="en-US" dirty="0">
                <a:solidFill>
                  <a:schemeClr val="bg1"/>
                </a:solidFill>
              </a:rPr>
              <a:t>백</a:t>
            </a:r>
            <a:r>
              <a:rPr lang="en-US" altLang="ko-KR" dirty="0">
                <a:solidFill>
                  <a:schemeClr val="bg1"/>
                </a:solidFill>
              </a:rPr>
              <a:t>2</a:t>
            </a:r>
            <a:r>
              <a:rPr lang="ko-KR" altLang="en-US" dirty="0">
                <a:solidFill>
                  <a:schemeClr val="bg1"/>
                </a:solidFill>
              </a:rPr>
              <a:t>십만 파일 백업</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17 </a:t>
            </a:r>
            <a:r>
              <a:rPr lang="ko-KR" altLang="en-US" dirty="0">
                <a:solidFill>
                  <a:schemeClr val="bg1"/>
                </a:solidFill>
              </a:rPr>
              <a:t>분 전체 백업 완료</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973 MB/s </a:t>
            </a:r>
            <a:r>
              <a:rPr lang="ko-KR" altLang="en-US" dirty="0">
                <a:solidFill>
                  <a:schemeClr val="bg1"/>
                </a:solidFill>
              </a:rPr>
              <a:t>최대치 성능</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505 MB/s </a:t>
            </a:r>
            <a:r>
              <a:rPr lang="ko-KR" altLang="en-US" dirty="0">
                <a:solidFill>
                  <a:schemeClr val="bg1"/>
                </a:solidFill>
              </a:rPr>
              <a:t>평균 성능</a:t>
            </a:r>
            <a:endParaRPr lang="en-US" dirty="0">
              <a:solidFill>
                <a:schemeClr val="bg1"/>
              </a:solidFill>
            </a:endParaRPr>
          </a:p>
          <a:p>
            <a:endParaRPr lang="en-US" dirty="0">
              <a:solidFill>
                <a:schemeClr val="bg1"/>
              </a:solidFill>
            </a:endParaRPr>
          </a:p>
        </p:txBody>
      </p:sp>
      <p:sp>
        <p:nvSpPr>
          <p:cNvPr id="19" name="Rectangle 18">
            <a:extLst>
              <a:ext uri="{FF2B5EF4-FFF2-40B4-BE49-F238E27FC236}">
                <a16:creationId xmlns:a16="http://schemas.microsoft.com/office/drawing/2014/main" id="{CBD2ECA5-804D-40C9-B01F-6FC02CC0624D}"/>
              </a:ext>
            </a:extLst>
          </p:cNvPr>
          <p:cNvSpPr/>
          <p:nvPr/>
        </p:nvSpPr>
        <p:spPr bwMode="auto">
          <a:xfrm>
            <a:off x="258355" y="1687237"/>
            <a:ext cx="1283062" cy="152863"/>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329491120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14C44-9F95-4C82-8D7C-EF96B4713E92}"/>
              </a:ext>
            </a:extLst>
          </p:cNvPr>
          <p:cNvSpPr>
            <a:spLocks noGrp="1"/>
          </p:cNvSpPr>
          <p:nvPr>
            <p:ph type="title"/>
          </p:nvPr>
        </p:nvSpPr>
        <p:spPr/>
        <p:txBody>
          <a:bodyPr/>
          <a:lstStyle/>
          <a:p>
            <a:r>
              <a:rPr lang="en-US"/>
              <a:t>Incremental Performance Example</a:t>
            </a:r>
          </a:p>
        </p:txBody>
      </p:sp>
      <p:pic>
        <p:nvPicPr>
          <p:cNvPr id="5" name="Picture 4">
            <a:extLst>
              <a:ext uri="{FF2B5EF4-FFF2-40B4-BE49-F238E27FC236}">
                <a16:creationId xmlns:a16="http://schemas.microsoft.com/office/drawing/2014/main" id="{D0730730-8740-4E66-AA99-8B2AF9222E2B}"/>
              </a:ext>
            </a:extLst>
          </p:cNvPr>
          <p:cNvPicPr>
            <a:picLocks noChangeAspect="1"/>
          </p:cNvPicPr>
          <p:nvPr/>
        </p:nvPicPr>
        <p:blipFill>
          <a:blip r:embed="rId2"/>
          <a:stretch>
            <a:fillRect/>
          </a:stretch>
        </p:blipFill>
        <p:spPr>
          <a:xfrm>
            <a:off x="175097" y="1021242"/>
            <a:ext cx="5545303" cy="3777737"/>
          </a:xfrm>
          <a:prstGeom prst="rect">
            <a:avLst/>
          </a:prstGeom>
        </p:spPr>
      </p:pic>
      <p:sp>
        <p:nvSpPr>
          <p:cNvPr id="6" name="TextBox 5">
            <a:extLst>
              <a:ext uri="{FF2B5EF4-FFF2-40B4-BE49-F238E27FC236}">
                <a16:creationId xmlns:a16="http://schemas.microsoft.com/office/drawing/2014/main" id="{469D915B-18F8-41FA-921F-66623B01C225}"/>
              </a:ext>
            </a:extLst>
          </p:cNvPr>
          <p:cNvSpPr txBox="1"/>
          <p:nvPr/>
        </p:nvSpPr>
        <p:spPr>
          <a:xfrm>
            <a:off x="5786845" y="921131"/>
            <a:ext cx="3098800" cy="1685077"/>
          </a:xfrm>
          <a:prstGeom prst="rect">
            <a:avLst/>
          </a:prstGeom>
        </p:spPr>
        <p:txBody>
          <a:bodyPr wrap="square" rtlCol="0" anchor="ctr">
            <a:spAutoFit/>
          </a:bodyPr>
          <a:lstStyle/>
          <a:p>
            <a:r>
              <a:rPr lang="en-US" sz="1800" dirty="0">
                <a:solidFill>
                  <a:srgbClr val="00E296"/>
                </a:solidFill>
              </a:rPr>
              <a:t>Highlights :</a:t>
            </a:r>
          </a:p>
          <a:p>
            <a:endParaRPr lang="en-US" sz="1800" dirty="0">
              <a:solidFill>
                <a:srgbClr val="00E296"/>
              </a:solidFill>
            </a:endParaRPr>
          </a:p>
          <a:p>
            <a:pPr marL="285750" indent="-285750">
              <a:buFont typeface="Arial" panose="020B0604020202020204" pitchFamily="34" charset="0"/>
              <a:buChar char="•"/>
            </a:pPr>
            <a:r>
              <a:rPr lang="en-US" dirty="0">
                <a:solidFill>
                  <a:schemeClr val="bg1"/>
                </a:solidFill>
              </a:rPr>
              <a:t>1</a:t>
            </a:r>
            <a:r>
              <a:rPr lang="ko-KR" altLang="en-US" dirty="0">
                <a:solidFill>
                  <a:schemeClr val="bg1"/>
                </a:solidFill>
              </a:rPr>
              <a:t>억 </a:t>
            </a:r>
            <a:r>
              <a:rPr lang="en-US" altLang="ko-KR" dirty="0">
                <a:solidFill>
                  <a:schemeClr val="bg1"/>
                </a:solidFill>
              </a:rPr>
              <a:t>3</a:t>
            </a:r>
            <a:r>
              <a:rPr lang="ko-KR" altLang="en-US" dirty="0" err="1">
                <a:solidFill>
                  <a:schemeClr val="bg1"/>
                </a:solidFill>
              </a:rPr>
              <a:t>백만게</a:t>
            </a:r>
            <a:r>
              <a:rPr lang="ko-KR" altLang="en-US" dirty="0">
                <a:solidFill>
                  <a:schemeClr val="bg1"/>
                </a:solidFill>
              </a:rPr>
              <a:t> 파일 처리</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39</a:t>
            </a:r>
            <a:r>
              <a:rPr lang="ko-KR" altLang="en-US" dirty="0">
                <a:solidFill>
                  <a:schemeClr val="bg1"/>
                </a:solidFill>
              </a:rPr>
              <a:t>분 </a:t>
            </a:r>
            <a:r>
              <a:rPr lang="ko-KR" altLang="en-US" dirty="0" err="1">
                <a:solidFill>
                  <a:schemeClr val="bg1"/>
                </a:solidFill>
              </a:rPr>
              <a:t>증분</a:t>
            </a:r>
            <a:r>
              <a:rPr lang="ko-KR" altLang="en-US" dirty="0">
                <a:solidFill>
                  <a:schemeClr val="bg1"/>
                </a:solidFill>
              </a:rPr>
              <a:t> 백업 완료</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175k </a:t>
            </a:r>
            <a:r>
              <a:rPr lang="ko-KR" altLang="en-US" dirty="0">
                <a:solidFill>
                  <a:schemeClr val="bg1"/>
                </a:solidFill>
              </a:rPr>
              <a:t>파일 변경 처리</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18k </a:t>
            </a:r>
            <a:r>
              <a:rPr lang="ko-KR" altLang="en-US" dirty="0">
                <a:solidFill>
                  <a:schemeClr val="bg1"/>
                </a:solidFill>
              </a:rPr>
              <a:t>새로운 폴더 처리</a:t>
            </a:r>
            <a:endParaRPr lang="en-US" dirty="0">
              <a:solidFill>
                <a:schemeClr val="bg1"/>
              </a:solidFill>
            </a:endParaRPr>
          </a:p>
          <a:p>
            <a:endParaRPr lang="en-US" dirty="0">
              <a:solidFill>
                <a:schemeClr val="bg1"/>
              </a:solidFill>
            </a:endParaRPr>
          </a:p>
        </p:txBody>
      </p:sp>
      <p:sp>
        <p:nvSpPr>
          <p:cNvPr id="7" name="Rectangle 6">
            <a:extLst>
              <a:ext uri="{FF2B5EF4-FFF2-40B4-BE49-F238E27FC236}">
                <a16:creationId xmlns:a16="http://schemas.microsoft.com/office/drawing/2014/main" id="{B096CF9C-D5C9-418A-91DC-0D84DF42623A}"/>
              </a:ext>
            </a:extLst>
          </p:cNvPr>
          <p:cNvSpPr/>
          <p:nvPr/>
        </p:nvSpPr>
        <p:spPr bwMode="auto">
          <a:xfrm>
            <a:off x="3112851" y="1677947"/>
            <a:ext cx="1090981" cy="13813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a:extLst>
              <a:ext uri="{FF2B5EF4-FFF2-40B4-BE49-F238E27FC236}">
                <a16:creationId xmlns:a16="http://schemas.microsoft.com/office/drawing/2014/main" id="{C7CCB2DF-A5A9-4866-B896-95AB57BA6906}"/>
              </a:ext>
            </a:extLst>
          </p:cNvPr>
          <p:cNvSpPr/>
          <p:nvPr/>
        </p:nvSpPr>
        <p:spPr bwMode="auto">
          <a:xfrm>
            <a:off x="3112851" y="2042809"/>
            <a:ext cx="1090981" cy="13813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a:extLst>
              <a:ext uri="{FF2B5EF4-FFF2-40B4-BE49-F238E27FC236}">
                <a16:creationId xmlns:a16="http://schemas.microsoft.com/office/drawing/2014/main" id="{37C45348-D0D5-433C-8B39-A58169C9E9C9}"/>
              </a:ext>
            </a:extLst>
          </p:cNvPr>
          <p:cNvSpPr/>
          <p:nvPr/>
        </p:nvSpPr>
        <p:spPr bwMode="auto">
          <a:xfrm>
            <a:off x="182323" y="1677947"/>
            <a:ext cx="1090981" cy="13813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FE2EFFB6-0AF3-4502-81BD-CF28F8A3B5E9}"/>
              </a:ext>
            </a:extLst>
          </p:cNvPr>
          <p:cNvSpPr/>
          <p:nvPr/>
        </p:nvSpPr>
        <p:spPr bwMode="auto">
          <a:xfrm>
            <a:off x="1695855" y="4053189"/>
            <a:ext cx="1760707" cy="138138"/>
          </a:xfrm>
          <a:prstGeom prst="rect">
            <a:avLst/>
          </a:prstGeom>
          <a:noFill/>
          <a:ln w="127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274844689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C48860-A24F-40F6-8C48-7612529765C0}"/>
              </a:ext>
            </a:extLst>
          </p:cNvPr>
          <p:cNvSpPr>
            <a:spLocks noGrp="1"/>
          </p:cNvSpPr>
          <p:nvPr>
            <p:ph type="title"/>
          </p:nvPr>
        </p:nvSpPr>
        <p:spPr>
          <a:xfrm>
            <a:off x="359999" y="171451"/>
            <a:ext cx="8425225" cy="553998"/>
          </a:xfrm>
        </p:spPr>
        <p:txBody>
          <a:bodyPr/>
          <a:lstStyle/>
          <a:p>
            <a:r>
              <a:rPr lang="en-US" altLang="ko-KR" dirty="0"/>
              <a:t>NAS</a:t>
            </a:r>
            <a:r>
              <a:rPr lang="ko-KR" altLang="en-US" dirty="0"/>
              <a:t> </a:t>
            </a:r>
            <a:r>
              <a:rPr lang="en-US" altLang="ko-KR" dirty="0" err="1"/>
              <a:t>PoC</a:t>
            </a:r>
            <a:r>
              <a:rPr lang="en-US" altLang="ko-KR" dirty="0"/>
              <a:t> </a:t>
            </a:r>
            <a:r>
              <a:rPr lang="ko-KR" altLang="en-US" dirty="0"/>
              <a:t>결과</a:t>
            </a:r>
            <a:r>
              <a:rPr lang="en-US" altLang="ko-KR" dirty="0"/>
              <a:t>(</a:t>
            </a:r>
            <a:r>
              <a:rPr lang="ko-KR" altLang="en-US" dirty="0"/>
              <a:t>국내</a:t>
            </a:r>
            <a:r>
              <a:rPr lang="en-US" altLang="ko-KR" dirty="0"/>
              <a:t>)</a:t>
            </a:r>
            <a:endParaRPr lang="ko-KR" altLang="en-US" dirty="0"/>
          </a:p>
        </p:txBody>
      </p:sp>
      <p:graphicFrame>
        <p:nvGraphicFramePr>
          <p:cNvPr id="4" name="표 3">
            <a:extLst>
              <a:ext uri="{FF2B5EF4-FFF2-40B4-BE49-F238E27FC236}">
                <a16:creationId xmlns:a16="http://schemas.microsoft.com/office/drawing/2014/main" id="{F2622CBC-D445-401E-B8BE-65931D85CEA6}"/>
              </a:ext>
            </a:extLst>
          </p:cNvPr>
          <p:cNvGraphicFramePr>
            <a:graphicFrameLocks noGrp="1"/>
          </p:cNvGraphicFramePr>
          <p:nvPr/>
        </p:nvGraphicFramePr>
        <p:xfrm>
          <a:off x="201011" y="1530016"/>
          <a:ext cx="8741978" cy="3367101"/>
        </p:xfrm>
        <a:graphic>
          <a:graphicData uri="http://schemas.openxmlformats.org/drawingml/2006/table">
            <a:tbl>
              <a:tblPr firstRow="1" firstCol="1">
                <a:tableStyleId>{B301B821-A1FF-4177-AEE7-76D212191A09}</a:tableStyleId>
              </a:tblPr>
              <a:tblGrid>
                <a:gridCol w="672749">
                  <a:extLst>
                    <a:ext uri="{9D8B030D-6E8A-4147-A177-3AD203B41FA5}">
                      <a16:colId xmlns:a16="http://schemas.microsoft.com/office/drawing/2014/main" val="2385371620"/>
                    </a:ext>
                  </a:extLst>
                </a:gridCol>
                <a:gridCol w="984603">
                  <a:extLst>
                    <a:ext uri="{9D8B030D-6E8A-4147-A177-3AD203B41FA5}">
                      <a16:colId xmlns:a16="http://schemas.microsoft.com/office/drawing/2014/main" val="3413987467"/>
                    </a:ext>
                  </a:extLst>
                </a:gridCol>
                <a:gridCol w="965676">
                  <a:extLst>
                    <a:ext uri="{9D8B030D-6E8A-4147-A177-3AD203B41FA5}">
                      <a16:colId xmlns:a16="http://schemas.microsoft.com/office/drawing/2014/main" val="1412483612"/>
                    </a:ext>
                  </a:extLst>
                </a:gridCol>
                <a:gridCol w="549081">
                  <a:extLst>
                    <a:ext uri="{9D8B030D-6E8A-4147-A177-3AD203B41FA5}">
                      <a16:colId xmlns:a16="http://schemas.microsoft.com/office/drawing/2014/main" val="349596065"/>
                    </a:ext>
                  </a:extLst>
                </a:gridCol>
                <a:gridCol w="386080">
                  <a:extLst>
                    <a:ext uri="{9D8B030D-6E8A-4147-A177-3AD203B41FA5}">
                      <a16:colId xmlns:a16="http://schemas.microsoft.com/office/drawing/2014/main" val="2647234524"/>
                    </a:ext>
                  </a:extLst>
                </a:gridCol>
                <a:gridCol w="379307">
                  <a:extLst>
                    <a:ext uri="{9D8B030D-6E8A-4147-A177-3AD203B41FA5}">
                      <a16:colId xmlns:a16="http://schemas.microsoft.com/office/drawing/2014/main" val="3737117878"/>
                    </a:ext>
                  </a:extLst>
                </a:gridCol>
                <a:gridCol w="528320">
                  <a:extLst>
                    <a:ext uri="{9D8B030D-6E8A-4147-A177-3AD203B41FA5}">
                      <a16:colId xmlns:a16="http://schemas.microsoft.com/office/drawing/2014/main" val="1561893017"/>
                    </a:ext>
                  </a:extLst>
                </a:gridCol>
                <a:gridCol w="467360">
                  <a:extLst>
                    <a:ext uri="{9D8B030D-6E8A-4147-A177-3AD203B41FA5}">
                      <a16:colId xmlns:a16="http://schemas.microsoft.com/office/drawing/2014/main" val="328841143"/>
                    </a:ext>
                  </a:extLst>
                </a:gridCol>
                <a:gridCol w="406400">
                  <a:extLst>
                    <a:ext uri="{9D8B030D-6E8A-4147-A177-3AD203B41FA5}">
                      <a16:colId xmlns:a16="http://schemas.microsoft.com/office/drawing/2014/main" val="246591373"/>
                    </a:ext>
                  </a:extLst>
                </a:gridCol>
                <a:gridCol w="528320">
                  <a:extLst>
                    <a:ext uri="{9D8B030D-6E8A-4147-A177-3AD203B41FA5}">
                      <a16:colId xmlns:a16="http://schemas.microsoft.com/office/drawing/2014/main" val="715425225"/>
                    </a:ext>
                  </a:extLst>
                </a:gridCol>
                <a:gridCol w="663786">
                  <a:extLst>
                    <a:ext uri="{9D8B030D-6E8A-4147-A177-3AD203B41FA5}">
                      <a16:colId xmlns:a16="http://schemas.microsoft.com/office/drawing/2014/main" val="1383805706"/>
                    </a:ext>
                  </a:extLst>
                </a:gridCol>
                <a:gridCol w="413174">
                  <a:extLst>
                    <a:ext uri="{9D8B030D-6E8A-4147-A177-3AD203B41FA5}">
                      <a16:colId xmlns:a16="http://schemas.microsoft.com/office/drawing/2014/main" val="748468595"/>
                    </a:ext>
                  </a:extLst>
                </a:gridCol>
                <a:gridCol w="433493">
                  <a:extLst>
                    <a:ext uri="{9D8B030D-6E8A-4147-A177-3AD203B41FA5}">
                      <a16:colId xmlns:a16="http://schemas.microsoft.com/office/drawing/2014/main" val="3316754636"/>
                    </a:ext>
                  </a:extLst>
                </a:gridCol>
                <a:gridCol w="1363629">
                  <a:extLst>
                    <a:ext uri="{9D8B030D-6E8A-4147-A177-3AD203B41FA5}">
                      <a16:colId xmlns:a16="http://schemas.microsoft.com/office/drawing/2014/main" val="2779738826"/>
                    </a:ext>
                  </a:extLst>
                </a:gridCol>
              </a:tblGrid>
              <a:tr h="117704">
                <a:tc gridSpan="3">
                  <a:txBody>
                    <a:bodyPr/>
                    <a:lstStyle/>
                    <a:p>
                      <a:pPr algn="ctr" rtl="0" fontAlgn="ctr"/>
                      <a:r>
                        <a:rPr lang="ko-KR" altLang="en-US" sz="600" u="none" strike="noStrike">
                          <a:effectLst/>
                        </a:rPr>
                        <a:t>구분</a:t>
                      </a:r>
                      <a:endParaRPr lang="ko-KR" altLang="en-US" sz="600" b="1" i="0" u="none" strike="noStrike">
                        <a:solidFill>
                          <a:srgbClr val="FFFFFF"/>
                        </a:solidFill>
                        <a:effectLst/>
                        <a:latin typeface="맑은 고딕" panose="020B0503020000020004" pitchFamily="50" charset="-127"/>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en-US" sz="600" u="none" strike="noStrike">
                          <a:effectLst/>
                        </a:rPr>
                        <a:t>Source share size</a:t>
                      </a:r>
                      <a:endParaRPr lang="en-US" sz="600" b="1" i="0" u="none" strike="noStrike">
                        <a:solidFill>
                          <a:srgbClr val="FFFFFF"/>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gridSpan="4">
                  <a:txBody>
                    <a:bodyPr/>
                    <a:lstStyle/>
                    <a:p>
                      <a:pPr algn="ctr" rtl="0" fontAlgn="ctr"/>
                      <a:r>
                        <a:rPr lang="en-US" sz="600" u="none" strike="noStrike">
                          <a:effectLst/>
                        </a:rPr>
                        <a:t>Veeam Backup Job</a:t>
                      </a:r>
                      <a:endParaRPr lang="en-US" sz="600" b="1" i="0" u="none" strike="noStrike">
                        <a:solidFill>
                          <a:srgbClr val="FFFFFF"/>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3">
                  <a:txBody>
                    <a:bodyPr/>
                    <a:lstStyle/>
                    <a:p>
                      <a:pPr algn="ctr" rtl="0" fontAlgn="ctr"/>
                      <a:r>
                        <a:rPr lang="en-US" sz="600" u="none" strike="noStrike" dirty="0">
                          <a:effectLst/>
                        </a:rPr>
                        <a:t>Transferred</a:t>
                      </a:r>
                      <a:endParaRPr lang="en-US" sz="600" b="1" i="0" u="none" strike="noStrike" dirty="0">
                        <a:solidFill>
                          <a:srgbClr val="FFFFFF"/>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rowSpan="2">
                  <a:txBody>
                    <a:bodyPr/>
                    <a:lstStyle/>
                    <a:p>
                      <a:pPr algn="ctr" rtl="0" fontAlgn="ctr"/>
                      <a:r>
                        <a:rPr lang="ko-KR" altLang="en-US" sz="600" b="1" u="none" strike="noStrike" dirty="0">
                          <a:effectLst/>
                        </a:rPr>
                        <a:t>비고 </a:t>
                      </a:r>
                      <a:r>
                        <a:rPr lang="en-US" altLang="ko-KR" sz="600" b="1" u="none" strike="noStrike" dirty="0">
                          <a:effectLst/>
                        </a:rPr>
                        <a:t>(</a:t>
                      </a:r>
                      <a:r>
                        <a:rPr lang="ko-KR" altLang="en-US" sz="600" b="1" u="none" strike="noStrike" dirty="0">
                          <a:effectLst/>
                        </a:rPr>
                        <a:t>파일 생성 방법</a:t>
                      </a:r>
                      <a:r>
                        <a:rPr lang="en-US" altLang="ko-KR" sz="600" b="1" u="none" strike="noStrike" dirty="0">
                          <a:effectLst/>
                        </a:rPr>
                        <a:t>)</a:t>
                      </a:r>
                      <a:endParaRPr lang="en-US" altLang="ko-KR" sz="600" b="1" i="0" u="none" strike="noStrike" dirty="0">
                        <a:solidFill>
                          <a:srgbClr val="FFFFFF"/>
                        </a:solidFill>
                        <a:effectLst/>
                        <a:latin typeface="돋움" panose="020B0600000101010101" pitchFamily="50" charset="-127"/>
                        <a:ea typeface="돋움" panose="020B0600000101010101"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526162522"/>
                  </a:ext>
                </a:extLst>
              </a:tr>
              <a:tr h="234532">
                <a:tc>
                  <a:txBody>
                    <a:bodyPr/>
                    <a:lstStyle/>
                    <a:p>
                      <a:pPr algn="ctr" rtl="0" fontAlgn="ctr"/>
                      <a:r>
                        <a:rPr lang="en-US" sz="600" b="1" u="none" strike="noStrike" dirty="0">
                          <a:solidFill>
                            <a:schemeClr val="bg1"/>
                          </a:solidFill>
                          <a:effectLst/>
                        </a:rPr>
                        <a:t>Job Info</a:t>
                      </a:r>
                      <a:endParaRPr lang="en-US" sz="600" b="1" i="0" u="none" strike="noStrike" dirty="0">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a:solidFill>
                            <a:schemeClr val="bg1"/>
                          </a:solidFill>
                          <a:effectLst/>
                        </a:rPr>
                        <a:t>Test #</a:t>
                      </a:r>
                      <a:endParaRPr lang="en-US" sz="600" b="1" i="0" u="none" strike="noStrike">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dirty="0">
                          <a:solidFill>
                            <a:schemeClr val="bg1"/>
                          </a:solidFill>
                          <a:effectLst/>
                        </a:rPr>
                        <a:t>NAS Info</a:t>
                      </a:r>
                      <a:endParaRPr lang="en-US" sz="600" b="1" i="0" u="none" strike="noStrike" dirty="0">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a:solidFill>
                            <a:schemeClr val="bg1"/>
                          </a:solidFill>
                          <a:effectLst/>
                        </a:rPr>
                        <a:t>Files</a:t>
                      </a:r>
                      <a:endParaRPr lang="en-US" sz="600" b="1" i="0" u="none" strike="noStrike">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a:solidFill>
                            <a:schemeClr val="bg1"/>
                          </a:solidFill>
                          <a:effectLst/>
                        </a:rPr>
                        <a:t>Folders</a:t>
                      </a:r>
                      <a:endParaRPr lang="en-US" sz="600" b="1" i="0" u="none" strike="noStrike">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a:solidFill>
                            <a:schemeClr val="bg1"/>
                          </a:solidFill>
                          <a:effectLst/>
                        </a:rPr>
                        <a:t>Size</a:t>
                      </a:r>
                      <a:endParaRPr lang="en-US" sz="600" b="1" i="0" u="none" strike="noStrike">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dirty="0">
                          <a:solidFill>
                            <a:schemeClr val="bg1"/>
                          </a:solidFill>
                          <a:effectLst/>
                        </a:rPr>
                        <a:t>Duration</a:t>
                      </a:r>
                      <a:endParaRPr lang="en-US" sz="600" b="1" i="0" u="none" strike="noStrike" dirty="0">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rgbClr val="FF0000"/>
                      </a:solidFill>
                      <a:prstDash val="sysDot"/>
                      <a:round/>
                      <a:headEnd type="none" w="med" len="med"/>
                      <a:tailEnd type="none" w="med" len="med"/>
                    </a:lnB>
                    <a:solidFill>
                      <a:srgbClr val="00B336"/>
                    </a:solidFill>
                  </a:tcPr>
                </a:tc>
                <a:tc>
                  <a:txBody>
                    <a:bodyPr/>
                    <a:lstStyle/>
                    <a:p>
                      <a:pPr algn="ctr" rtl="0" fontAlgn="ctr"/>
                      <a:r>
                        <a:rPr lang="en-US" sz="600" b="1" u="none" strike="noStrike" dirty="0">
                          <a:solidFill>
                            <a:schemeClr val="bg1"/>
                          </a:solidFill>
                          <a:effectLst/>
                        </a:rPr>
                        <a:t>Process</a:t>
                      </a:r>
                      <a:endParaRPr lang="en-US" sz="600" b="1" i="0" u="none" strike="noStrike" dirty="0">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a:solidFill>
                            <a:schemeClr val="bg1"/>
                          </a:solidFill>
                          <a:effectLst/>
                        </a:rPr>
                        <a:t>Transfer</a:t>
                      </a:r>
                      <a:endParaRPr lang="en-US" sz="600" b="1" i="0" u="none" strike="noStrike">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dirty="0">
                          <a:solidFill>
                            <a:schemeClr val="bg1"/>
                          </a:solidFill>
                          <a:effectLst/>
                        </a:rPr>
                        <a:t>Metadata</a:t>
                      </a:r>
                      <a:br>
                        <a:rPr lang="en-US" sz="600" b="1" u="none" strike="noStrike" dirty="0">
                          <a:solidFill>
                            <a:schemeClr val="bg1"/>
                          </a:solidFill>
                          <a:effectLst/>
                        </a:rPr>
                      </a:br>
                      <a:r>
                        <a:rPr lang="en-US" sz="600" b="1" u="none" strike="noStrike" dirty="0">
                          <a:solidFill>
                            <a:schemeClr val="bg1"/>
                          </a:solidFill>
                          <a:effectLst/>
                        </a:rPr>
                        <a:t>update</a:t>
                      </a:r>
                      <a:endParaRPr lang="en-US" sz="600" b="1" i="0" u="none" strike="noStrike" dirty="0">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dirty="0">
                          <a:solidFill>
                            <a:schemeClr val="bg1"/>
                          </a:solidFill>
                          <a:effectLst/>
                        </a:rPr>
                        <a:t>Files</a:t>
                      </a:r>
                      <a:endParaRPr lang="en-US" sz="600" b="1" i="0" u="none" strike="noStrike" dirty="0">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dirty="0">
                          <a:solidFill>
                            <a:schemeClr val="bg1"/>
                          </a:solidFill>
                          <a:effectLst/>
                        </a:rPr>
                        <a:t>Folders</a:t>
                      </a:r>
                      <a:endParaRPr lang="en-US" sz="600" b="1" i="0" u="none" strike="noStrike" dirty="0">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a:txBody>
                    <a:bodyPr/>
                    <a:lstStyle/>
                    <a:p>
                      <a:pPr algn="ctr" rtl="0" fontAlgn="ctr"/>
                      <a:r>
                        <a:rPr lang="en-US" sz="600" b="1" u="none" strike="noStrike" dirty="0">
                          <a:solidFill>
                            <a:schemeClr val="bg1"/>
                          </a:solidFill>
                          <a:effectLst/>
                        </a:rPr>
                        <a:t>Size</a:t>
                      </a:r>
                      <a:endParaRPr lang="en-US" sz="600" b="1" i="0" u="none" strike="noStrike" dirty="0">
                        <a:solidFill>
                          <a:schemeClr val="bg1"/>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00B336"/>
                    </a:solidFill>
                  </a:tcPr>
                </a:tc>
                <a:tc vMerge="1">
                  <a:txBody>
                    <a:bodyPr/>
                    <a:lstStyle/>
                    <a:p>
                      <a:pPr latinLnBrk="1"/>
                      <a:endParaRPr lang="ko-KR" altLang="en-US"/>
                    </a:p>
                  </a:txBody>
                  <a:tcPr/>
                </a:tc>
                <a:extLst>
                  <a:ext uri="{0D108BD9-81ED-4DB2-BD59-A6C34878D82A}">
                    <a16:rowId xmlns:a16="http://schemas.microsoft.com/office/drawing/2014/main" val="1845373587"/>
                  </a:ext>
                </a:extLst>
              </a:tr>
              <a:tr h="156647">
                <a:tc rowSpan="3">
                  <a:txBody>
                    <a:bodyPr/>
                    <a:lstStyle/>
                    <a:p>
                      <a:pPr algn="l" rtl="0" fontAlgn="ctr"/>
                      <a:r>
                        <a:rPr lang="en-US" sz="600" u="none" strike="noStrike" dirty="0">
                          <a:effectLst/>
                        </a:rPr>
                        <a:t>200 Million Files</a:t>
                      </a:r>
                      <a:br>
                        <a:rPr lang="en-US" sz="600" u="none" strike="noStrike" dirty="0">
                          <a:effectLst/>
                        </a:rPr>
                      </a:br>
                      <a:r>
                        <a:rPr lang="en-US" sz="600" u="none" strike="noStrike" dirty="0">
                          <a:effectLst/>
                        </a:rPr>
                        <a:t>Single Proxy</a:t>
                      </a:r>
                      <a:br>
                        <a:rPr lang="en-US" sz="600" u="none" strike="noStrike" dirty="0">
                          <a:effectLst/>
                        </a:rPr>
                      </a:br>
                      <a:r>
                        <a:rPr lang="en-US" sz="600" u="none" strike="noStrike" dirty="0">
                          <a:effectLst/>
                        </a:rPr>
                        <a:t>10 Session</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dirty="0">
                          <a:effectLst/>
                        </a:rPr>
                        <a:t>200M-10S_SP-1F</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198,091,975 835GB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dirty="0">
                          <a:effectLst/>
                        </a:rPr>
                        <a:t>198,140,152 </a:t>
                      </a:r>
                      <a:endParaRPr lang="en-US" altLang="ko-KR"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ko-KR" altLang="en-US" sz="600" u="none" strike="noStrike" dirty="0">
                          <a:effectLst/>
                        </a:rPr>
                        <a:t>       </a:t>
                      </a:r>
                      <a:r>
                        <a:rPr lang="en-US" altLang="ko-KR" sz="600" u="none" strike="noStrike" dirty="0">
                          <a:effectLst/>
                        </a:rPr>
                        <a:t>110 </a:t>
                      </a:r>
                      <a:endParaRPr lang="en-US" altLang="ko-KR" sz="6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dirty="0">
                          <a:effectLst/>
                        </a:rPr>
                        <a:t>378 GB</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dirty="0">
                          <a:solidFill>
                            <a:srgbClr val="FF0000"/>
                          </a:solidFill>
                          <a:effectLst/>
                        </a:rPr>
                        <a:t>27:43:10</a:t>
                      </a:r>
                      <a:endParaRPr lang="en-US" altLang="ko-KR" sz="700" b="1" i="0" u="none" strike="noStrike" dirty="0">
                        <a:solidFill>
                          <a:srgbClr val="FF000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28575" cap="flat" cmpd="sng" algn="ctr">
                      <a:solidFill>
                        <a:srgbClr val="FF0000"/>
                      </a:solidFill>
                      <a:prstDash val="sysDot"/>
                      <a:round/>
                      <a:headEnd type="none" w="med" len="med"/>
                      <a:tailEnd type="none" w="med" len="med"/>
                    </a:lnR>
                    <a:lnT w="28575" cap="flat" cmpd="sng" algn="ctr">
                      <a:solidFill>
                        <a:srgbClr val="FF0000"/>
                      </a:solidFill>
                      <a:prstDash val="sysDot"/>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dirty="0">
                          <a:effectLst/>
                        </a:rPr>
                        <a:t>1:20:50</a:t>
                      </a:r>
                      <a:endParaRPr lang="en-US" altLang="ko-KR" sz="6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26:33:17</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1:09:25</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dirty="0">
                          <a:effectLst/>
                        </a:rPr>
                        <a:t>198,140,152 </a:t>
                      </a:r>
                      <a:endParaRPr lang="en-US" altLang="ko-KR"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ko-KR" altLang="en-US" sz="600" u="none" strike="noStrike">
                          <a:effectLst/>
                        </a:rPr>
                        <a:t>       </a:t>
                      </a:r>
                      <a:r>
                        <a:rPr lang="en-US" altLang="ko-KR" sz="600" u="none" strike="noStrike">
                          <a:effectLst/>
                        </a:rPr>
                        <a:t>110 </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dirty="0">
                          <a:effectLst/>
                        </a:rPr>
                        <a:t>378 GB</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dirty="0">
                          <a:effectLst/>
                        </a:rPr>
                        <a:t>2K </a:t>
                      </a:r>
                      <a:r>
                        <a:rPr lang="ko-KR" altLang="en-US" sz="400" u="none" strike="noStrike" dirty="0">
                          <a:effectLst/>
                        </a:rPr>
                        <a:t>파일로 생성</a:t>
                      </a:r>
                      <a:r>
                        <a:rPr lang="en-US" altLang="ko-KR" sz="400" u="none" strike="noStrike" dirty="0">
                          <a:effectLst/>
                        </a:rPr>
                        <a:t>, </a:t>
                      </a:r>
                      <a:r>
                        <a:rPr lang="ko-KR" altLang="en-US" sz="400" u="none" strike="noStrike" dirty="0">
                          <a:effectLst/>
                        </a:rPr>
                        <a:t>폴더 </a:t>
                      </a:r>
                      <a:r>
                        <a:rPr lang="en-US" altLang="ko-KR" sz="400" u="none" strike="noStrike" dirty="0">
                          <a:effectLst/>
                        </a:rPr>
                        <a:t>data1~data10 </a:t>
                      </a:r>
                      <a:r>
                        <a:rPr lang="ko-KR" altLang="en-US" sz="400" u="none" strike="noStrike" dirty="0" err="1">
                          <a:effectLst/>
                        </a:rPr>
                        <a:t>폴더별</a:t>
                      </a:r>
                      <a:r>
                        <a:rPr lang="ko-KR" altLang="en-US" sz="400" u="none" strike="noStrike" dirty="0">
                          <a:effectLst/>
                        </a:rPr>
                        <a:t> </a:t>
                      </a:r>
                      <a:r>
                        <a:rPr lang="en-US" altLang="ko-KR" sz="400" u="none" strike="noStrike" dirty="0">
                          <a:effectLst/>
                        </a:rPr>
                        <a:t>2,000</a:t>
                      </a:r>
                      <a:r>
                        <a:rPr lang="ko-KR" altLang="en-US" sz="400" u="none" strike="noStrike" dirty="0">
                          <a:effectLst/>
                        </a:rPr>
                        <a:t>만개</a:t>
                      </a:r>
                      <a:r>
                        <a:rPr lang="en-US" altLang="ko-KR" sz="400" u="none" strike="noStrike" dirty="0">
                          <a:effectLst/>
                        </a:rPr>
                        <a:t>(</a:t>
                      </a:r>
                      <a:r>
                        <a:rPr lang="ko-KR" altLang="en-US" sz="400" u="none" strike="noStrike" dirty="0">
                          <a:effectLst/>
                        </a:rPr>
                        <a:t>하위에 </a:t>
                      </a:r>
                      <a:r>
                        <a:rPr lang="en-US" altLang="ko-KR" sz="400" u="none" strike="noStrike" dirty="0">
                          <a:effectLst/>
                        </a:rPr>
                        <a:t>200</a:t>
                      </a:r>
                      <a:r>
                        <a:rPr lang="ko-KR" altLang="en-US" sz="400" u="none" strike="noStrike" dirty="0">
                          <a:effectLst/>
                        </a:rPr>
                        <a:t>만개 </a:t>
                      </a:r>
                      <a:r>
                        <a:rPr lang="en-US" altLang="ko-KR" sz="400" u="none" strike="noStrike" dirty="0">
                          <a:effectLst/>
                        </a:rPr>
                        <a:t>10</a:t>
                      </a:r>
                      <a:r>
                        <a:rPr lang="ko-KR" altLang="en-US" sz="400" u="none" strike="noStrike" dirty="0">
                          <a:effectLst/>
                        </a:rPr>
                        <a:t>개 폴더</a:t>
                      </a:r>
                      <a:r>
                        <a:rPr lang="en-US" altLang="ko-KR" sz="400" u="none" strike="noStrike" dirty="0">
                          <a:effectLst/>
                        </a:rPr>
                        <a:t>)</a:t>
                      </a:r>
                      <a:endParaRPr lang="en-US" altLang="ko-KR" sz="4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895191663"/>
                  </a:ext>
                </a:extLst>
              </a:tr>
              <a:tr h="234532">
                <a:tc vMerge="1">
                  <a:txBody>
                    <a:bodyPr/>
                    <a:lstStyle/>
                    <a:p>
                      <a:pPr latinLnBrk="1"/>
                      <a:endParaRPr lang="ko-KR" altLang="en-US"/>
                    </a:p>
                  </a:txBody>
                  <a:tcPr/>
                </a:tc>
                <a:tc>
                  <a:txBody>
                    <a:bodyPr/>
                    <a:lstStyle/>
                    <a:p>
                      <a:pPr algn="just" rtl="0" fontAlgn="ctr"/>
                      <a:r>
                        <a:rPr lang="en-US" sz="600" b="1" u="none" strike="noStrike" dirty="0">
                          <a:effectLst/>
                        </a:rPr>
                        <a:t>200M-10S_SP-1I</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199,196,692 891GB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dirty="0">
                          <a:effectLst/>
                        </a:rPr>
                        <a:t>199,194,453 </a:t>
                      </a:r>
                      <a:endParaRPr lang="en-US" altLang="ko-KR"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133</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dirty="0">
                          <a:effectLst/>
                        </a:rPr>
                        <a:t>379 GB</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dirty="0">
                          <a:solidFill>
                            <a:srgbClr val="0070C0"/>
                          </a:solidFill>
                          <a:effectLst/>
                        </a:rPr>
                        <a:t>2:35:30</a:t>
                      </a:r>
                      <a:endParaRPr lang="en-US" altLang="ko-KR" sz="700" b="1" i="0" u="none" strike="noStrike" dirty="0">
                        <a:solidFill>
                          <a:srgbClr val="0070C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2:15:39</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2:33:36</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0:01:31</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dirty="0">
                          <a:effectLst/>
                        </a:rPr>
                        <a:t>1,005,271 </a:t>
                      </a:r>
                      <a:endParaRPr lang="en-US" altLang="ko-KR"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28</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a:effectLst/>
                        </a:rPr>
                        <a:t>986.9 MB</a:t>
                      </a:r>
                      <a:endParaRPr lang="en-US" sz="600" b="1"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dirty="0">
                          <a:effectLst/>
                        </a:rPr>
                        <a:t>1K</a:t>
                      </a:r>
                      <a:r>
                        <a:rPr lang="ko-KR" altLang="en-US" sz="400" u="none" strike="noStrike" dirty="0">
                          <a:effectLst/>
                        </a:rPr>
                        <a:t>파일 약 </a:t>
                      </a:r>
                      <a:r>
                        <a:rPr lang="en-US" altLang="ko-KR" sz="400" u="none" strike="noStrike" dirty="0">
                          <a:effectLst/>
                        </a:rPr>
                        <a:t>100</a:t>
                      </a:r>
                      <a:r>
                        <a:rPr lang="ko-KR" altLang="en-US" sz="400" u="none" strike="noStrike" dirty="0">
                          <a:effectLst/>
                        </a:rPr>
                        <a:t>만개 추가 생성</a:t>
                      </a:r>
                      <a:br>
                        <a:rPr lang="ko-KR" altLang="en-US" sz="400" u="none" strike="noStrike" dirty="0">
                          <a:effectLst/>
                        </a:rPr>
                      </a:br>
                      <a:r>
                        <a:rPr lang="en-US" altLang="ko-KR" sz="400" u="none" strike="noStrike" dirty="0">
                          <a:effectLst/>
                        </a:rPr>
                        <a:t>z:\data9\new, z:\data10\new</a:t>
                      </a:r>
                      <a:r>
                        <a:rPr lang="ko-KR" altLang="en-US" sz="400" u="none" strike="noStrike" dirty="0">
                          <a:effectLst/>
                        </a:rPr>
                        <a:t>에 </a:t>
                      </a:r>
                      <a:r>
                        <a:rPr lang="en-US" altLang="ko-KR" sz="400" u="none" strike="noStrike" dirty="0">
                          <a:effectLst/>
                        </a:rPr>
                        <a:t>5</a:t>
                      </a:r>
                      <a:r>
                        <a:rPr lang="ko-KR" altLang="en-US" sz="400" u="none" strike="noStrike" dirty="0">
                          <a:effectLst/>
                        </a:rPr>
                        <a:t>만개 파일 폴더 </a:t>
                      </a:r>
                      <a:r>
                        <a:rPr lang="en-US" altLang="ko-KR" sz="400" u="none" strike="noStrike" dirty="0">
                          <a:effectLst/>
                        </a:rPr>
                        <a:t>10</a:t>
                      </a:r>
                      <a:r>
                        <a:rPr lang="ko-KR" altLang="en-US" sz="400" u="none" strike="noStrike" dirty="0">
                          <a:effectLst/>
                        </a:rPr>
                        <a:t>개씩 생성</a:t>
                      </a:r>
                      <a:endParaRPr lang="ko-KR" altLang="en-US" sz="4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727144721"/>
                  </a:ext>
                </a:extLst>
              </a:tr>
              <a:tr h="137175">
                <a:tc vMerge="1">
                  <a:txBody>
                    <a:bodyPr/>
                    <a:lstStyle/>
                    <a:p>
                      <a:pPr latinLnBrk="1"/>
                      <a:endParaRPr lang="ko-KR" altLang="en-US"/>
                    </a:p>
                  </a:txBody>
                  <a:tcPr/>
                </a:tc>
                <a:tc>
                  <a:txBody>
                    <a:bodyPr/>
                    <a:lstStyle/>
                    <a:p>
                      <a:pPr algn="just" rtl="0" fontAlgn="ctr"/>
                      <a:r>
                        <a:rPr lang="en-US" sz="600" b="1" u="none" strike="noStrike">
                          <a:effectLst/>
                        </a:rPr>
                        <a:t>200M-10S_SP-2I</a:t>
                      </a:r>
                      <a:endParaRPr lang="en-US" sz="600" b="1"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199,195,377 895GB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a:effectLst/>
                        </a:rPr>
                        <a:t>199,195,377 </a:t>
                      </a:r>
                      <a:endParaRPr lang="en-US" altLang="ko-KR" sz="600" b="1"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133</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dirty="0">
                          <a:effectLst/>
                        </a:rPr>
                        <a:t>379 GB</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dirty="0">
                          <a:solidFill>
                            <a:srgbClr val="0070C0"/>
                          </a:solidFill>
                          <a:effectLst/>
                        </a:rPr>
                        <a:t>4:00:18</a:t>
                      </a:r>
                      <a:endParaRPr lang="en-US" altLang="ko-KR" sz="700" b="1" i="0" u="none" strike="noStrike" dirty="0">
                        <a:solidFill>
                          <a:srgbClr val="0070C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2:14:40</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dirty="0">
                          <a:effectLst/>
                        </a:rPr>
                        <a:t>3:59:37</a:t>
                      </a:r>
                      <a:endParaRPr lang="en-US" altLang="ko-KR" sz="6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0:00:16</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dirty="0">
                          <a:effectLst/>
                        </a:rPr>
                        <a:t>924 </a:t>
                      </a:r>
                      <a:endParaRPr lang="en-US" altLang="ko-KR"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93</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a:effectLst/>
                        </a:rPr>
                        <a:t>1.8 MB</a:t>
                      </a:r>
                      <a:endParaRPr lang="en-US" sz="600" b="1"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b="0" i="0" u="none" strike="noStrike" dirty="0">
                          <a:solidFill>
                            <a:srgbClr val="000000"/>
                          </a:solidFill>
                          <a:effectLst/>
                          <a:latin typeface="Tahoma" panose="020B0604030504040204" pitchFamily="34" charset="0"/>
                          <a:ea typeface="맑은 고딕" panose="020B0503020000020004" pitchFamily="50" charset="-127"/>
                        </a:rPr>
                        <a:t>2K</a:t>
                      </a:r>
                      <a:r>
                        <a:rPr lang="ko-KR" altLang="en-US" sz="400" b="0" i="0" u="none" strike="noStrike" dirty="0">
                          <a:solidFill>
                            <a:srgbClr val="000000"/>
                          </a:solidFill>
                          <a:effectLst/>
                          <a:latin typeface="Tahoma" panose="020B0604030504040204" pitchFamily="34" charset="0"/>
                          <a:ea typeface="맑은 고딕" panose="020B0503020000020004" pitchFamily="50" charset="-127"/>
                        </a:rPr>
                        <a:t>파일 </a:t>
                      </a:r>
                      <a:r>
                        <a:rPr lang="en-US" altLang="ko-KR" sz="400" b="0" i="0" u="none" strike="noStrike" dirty="0">
                          <a:solidFill>
                            <a:srgbClr val="000000"/>
                          </a:solidFill>
                          <a:effectLst/>
                          <a:latin typeface="Tahoma" panose="020B0604030504040204" pitchFamily="34" charset="0"/>
                          <a:ea typeface="맑은 고딕" panose="020B0503020000020004" pitchFamily="50" charset="-127"/>
                        </a:rPr>
                        <a:t>10</a:t>
                      </a:r>
                      <a:r>
                        <a:rPr lang="ko-KR" altLang="en-US" sz="400" b="0" i="0" u="none" strike="noStrike" dirty="0">
                          <a:solidFill>
                            <a:srgbClr val="000000"/>
                          </a:solidFill>
                          <a:effectLst/>
                          <a:latin typeface="Tahoma" panose="020B0604030504040204" pitchFamily="34" charset="0"/>
                          <a:ea typeface="맑은 고딕" panose="020B0503020000020004" pitchFamily="50" charset="-127"/>
                        </a:rPr>
                        <a:t>개를 모든 폴더에 생성 </a:t>
                      </a:r>
                      <a:r>
                        <a:rPr lang="en-US" altLang="ko-KR" sz="400" b="0" i="0" u="none" strike="noStrike" dirty="0">
                          <a:solidFill>
                            <a:srgbClr val="000000"/>
                          </a:solidFill>
                          <a:effectLst/>
                          <a:latin typeface="Tahoma" panose="020B0604030504040204" pitchFamily="34" charset="0"/>
                          <a:ea typeface="맑은 고딕" panose="020B0503020000020004" pitchFamily="50" charset="-127"/>
                        </a:rPr>
                        <a:t>: </a:t>
                      </a:r>
                      <a:r>
                        <a:rPr lang="ko-KR" altLang="en-US" sz="400" b="0" i="0" u="none" strike="noStrike" dirty="0">
                          <a:solidFill>
                            <a:srgbClr val="000000"/>
                          </a:solidFill>
                          <a:effectLst/>
                          <a:latin typeface="Tahoma" panose="020B0604030504040204" pitchFamily="34" charset="0"/>
                          <a:ea typeface="맑은 고딕" panose="020B0503020000020004" pitchFamily="50" charset="-127"/>
                        </a:rPr>
                        <a:t>총 </a:t>
                      </a:r>
                      <a:r>
                        <a:rPr lang="en-US" altLang="ko-KR" sz="400" b="0" i="0" u="none" strike="noStrike" dirty="0">
                          <a:solidFill>
                            <a:srgbClr val="000000"/>
                          </a:solidFill>
                          <a:effectLst/>
                          <a:latin typeface="Tahoma" panose="020B0604030504040204" pitchFamily="34" charset="0"/>
                          <a:ea typeface="맑은 고딕" panose="020B0503020000020004" pitchFamily="50" charset="-127"/>
                        </a:rPr>
                        <a:t>1,000</a:t>
                      </a:r>
                      <a:r>
                        <a:rPr lang="ko-KR" altLang="en-US" sz="400" b="0" i="0" u="none" strike="noStrike" dirty="0">
                          <a:solidFill>
                            <a:srgbClr val="000000"/>
                          </a:solidFill>
                          <a:effectLst/>
                          <a:latin typeface="Tahoma" panose="020B0604030504040204" pitchFamily="34" charset="0"/>
                          <a:ea typeface="맑은 고딕" panose="020B0503020000020004" pitchFamily="50" charset="-127"/>
                        </a:rPr>
                        <a:t>개 파일 추가</a:t>
                      </a: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262234268"/>
                  </a:ext>
                </a:extLst>
              </a:tr>
              <a:tr h="156647">
                <a:tc rowSpan="3">
                  <a:txBody>
                    <a:bodyPr/>
                    <a:lstStyle/>
                    <a:p>
                      <a:pPr algn="l" rtl="0" fontAlgn="ctr"/>
                      <a:r>
                        <a:rPr lang="en-US" sz="600" u="none" strike="noStrike">
                          <a:effectLst/>
                        </a:rPr>
                        <a:t>200 Million Files</a:t>
                      </a:r>
                      <a:br>
                        <a:rPr lang="en-US" sz="600" u="none" strike="noStrike">
                          <a:effectLst/>
                        </a:rPr>
                      </a:br>
                      <a:r>
                        <a:rPr lang="en-US" sz="600" u="none" strike="noStrike">
                          <a:effectLst/>
                        </a:rPr>
                        <a:t>Single Proxy</a:t>
                      </a:r>
                      <a:br>
                        <a:rPr lang="en-US" sz="600" u="none" strike="noStrike">
                          <a:effectLst/>
                        </a:rPr>
                      </a:br>
                      <a:r>
                        <a:rPr lang="en-US" sz="600" u="none" strike="noStrike">
                          <a:effectLst/>
                        </a:rPr>
                        <a:t>1 Session</a:t>
                      </a:r>
                      <a:endParaRPr lang="en-US" sz="600" b="1"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dirty="0">
                          <a:effectLst/>
                        </a:rPr>
                        <a:t>200M-1S_SP-1F</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a:solidFill>
                            <a:schemeClr val="dk1"/>
                          </a:solidFill>
                          <a:effectLst/>
                          <a:latin typeface="+mn-lt"/>
                          <a:ea typeface="+mn-ea"/>
                          <a:cs typeface="+mn-cs"/>
                        </a:rPr>
                        <a:t>inode 199,195,377 895GB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dirty="0">
                          <a:effectLst/>
                        </a:rPr>
                        <a:t>199,195,387 </a:t>
                      </a:r>
                      <a:endParaRPr lang="en-US" altLang="ko-KR"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134</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dirty="0">
                          <a:effectLst/>
                        </a:rPr>
                        <a:t>379 GB</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dirty="0">
                          <a:solidFill>
                            <a:srgbClr val="FF0000"/>
                          </a:solidFill>
                          <a:effectLst/>
                        </a:rPr>
                        <a:t>35:08:38</a:t>
                      </a:r>
                      <a:endParaRPr lang="en-US" altLang="ko-KR" sz="700" b="1" i="0" u="none" strike="noStrike" dirty="0">
                        <a:solidFill>
                          <a:srgbClr val="FF000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1:23:18</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dirty="0">
                          <a:effectLst/>
                        </a:rPr>
                        <a:t>33:55:58</a:t>
                      </a:r>
                      <a:endParaRPr lang="en-US" altLang="ko-KR" sz="6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dirty="0">
                          <a:effectLst/>
                        </a:rPr>
                        <a:t>1:12:05</a:t>
                      </a:r>
                      <a:endParaRPr lang="en-US" altLang="ko-KR" sz="6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dirty="0">
                          <a:effectLst/>
                        </a:rPr>
                        <a:t>199,195,387 </a:t>
                      </a:r>
                      <a:endParaRPr lang="en-US" altLang="ko-KR"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134</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dirty="0">
                          <a:effectLst/>
                        </a:rPr>
                        <a:t>379 GB</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ko-KR" altLang="en-US" sz="400" u="none" strike="noStrike" dirty="0">
                          <a:effectLst/>
                        </a:rPr>
                        <a:t>위의 </a:t>
                      </a:r>
                      <a:r>
                        <a:rPr lang="en-US" altLang="ko-KR" sz="400" u="none" strike="noStrike" dirty="0">
                          <a:effectLst/>
                        </a:rPr>
                        <a:t>10</a:t>
                      </a:r>
                      <a:r>
                        <a:rPr lang="ko-KR" altLang="en-US" sz="400" u="none" strike="noStrike" dirty="0">
                          <a:effectLst/>
                        </a:rPr>
                        <a:t>개 </a:t>
                      </a:r>
                      <a:r>
                        <a:rPr lang="en-US" altLang="ko-KR" sz="400" u="none" strike="noStrike" dirty="0">
                          <a:effectLst/>
                        </a:rPr>
                        <a:t>Session 3nd </a:t>
                      </a:r>
                      <a:r>
                        <a:rPr lang="ko-KR" altLang="en-US" sz="400" u="none" strike="noStrike" dirty="0">
                          <a:effectLst/>
                        </a:rPr>
                        <a:t>백업과 동일 데이터를 새로운 </a:t>
                      </a:r>
                      <a:r>
                        <a:rPr lang="en-US" altLang="ko-KR" sz="400" u="none" strike="noStrike" dirty="0">
                          <a:effectLst/>
                        </a:rPr>
                        <a:t>Job</a:t>
                      </a:r>
                      <a:r>
                        <a:rPr lang="ko-KR" altLang="en-US" sz="400" u="none" strike="noStrike" dirty="0">
                          <a:effectLst/>
                        </a:rPr>
                        <a:t>을 생성하여 </a:t>
                      </a:r>
                      <a:r>
                        <a:rPr lang="en-US" altLang="ko-KR" sz="400" u="none" strike="noStrike" dirty="0">
                          <a:effectLst/>
                        </a:rPr>
                        <a:t>Full </a:t>
                      </a:r>
                      <a:r>
                        <a:rPr lang="ko-KR" altLang="en-US" sz="400" u="none" strike="noStrike" dirty="0">
                          <a:effectLst/>
                        </a:rPr>
                        <a:t>백업</a:t>
                      </a:r>
                      <a:endParaRPr lang="ko-KR" altLang="en-US" sz="400" b="0" i="0" u="none" strike="noStrike" dirty="0">
                        <a:solidFill>
                          <a:srgbClr val="000000"/>
                        </a:solidFill>
                        <a:effectLst/>
                        <a:latin typeface="Arial" panose="020B060402020202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624736367"/>
                  </a:ext>
                </a:extLst>
              </a:tr>
              <a:tr h="197491">
                <a:tc vMerge="1">
                  <a:txBody>
                    <a:bodyPr/>
                    <a:lstStyle/>
                    <a:p>
                      <a:pPr latinLnBrk="1"/>
                      <a:endParaRPr lang="ko-KR" altLang="en-US"/>
                    </a:p>
                  </a:txBody>
                  <a:tcPr/>
                </a:tc>
                <a:tc>
                  <a:txBody>
                    <a:bodyPr/>
                    <a:lstStyle/>
                    <a:p>
                      <a:pPr algn="just" rtl="0" fontAlgn="ctr"/>
                      <a:r>
                        <a:rPr lang="en-US" sz="600" b="1" u="none" strike="noStrike">
                          <a:effectLst/>
                        </a:rPr>
                        <a:t>200M-1S_SP-1I</a:t>
                      </a:r>
                      <a:endParaRPr lang="en-US" sz="600" b="1"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a:solidFill>
                            <a:schemeClr val="dk1"/>
                          </a:solidFill>
                          <a:effectLst/>
                          <a:latin typeface="+mn-lt"/>
                          <a:ea typeface="+mn-ea"/>
                          <a:cs typeface="+mn-cs"/>
                        </a:rPr>
                        <a:t>inode 200,197,649 945GB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a:effectLst/>
                        </a:rPr>
                        <a:t>200,195,387 </a:t>
                      </a:r>
                      <a:endParaRPr lang="en-US" altLang="ko-KR" sz="600" b="1"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156</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a:effectLst/>
                        </a:rPr>
                        <a:t>380 GB</a:t>
                      </a:r>
                      <a:endParaRPr lang="en-US" sz="600" b="1"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dirty="0">
                          <a:solidFill>
                            <a:srgbClr val="0070C0"/>
                          </a:solidFill>
                          <a:effectLst/>
                        </a:rPr>
                        <a:t>1:27:07</a:t>
                      </a:r>
                      <a:endParaRPr lang="en-US" altLang="ko-KR" sz="700" b="1" i="0" u="none" strike="noStrike" dirty="0">
                        <a:solidFill>
                          <a:srgbClr val="0070C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dirty="0">
                          <a:effectLst/>
                        </a:rPr>
                        <a:t>1:23:24</a:t>
                      </a:r>
                      <a:endParaRPr lang="en-US" altLang="ko-KR" sz="6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1:26:14</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dirty="0">
                          <a:effectLst/>
                        </a:rPr>
                        <a:t>0:00:28</a:t>
                      </a:r>
                      <a:endParaRPr lang="en-US" altLang="ko-KR" sz="6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dirty="0">
                          <a:effectLst/>
                        </a:rPr>
                        <a:t>1,000,000 </a:t>
                      </a:r>
                      <a:endParaRPr lang="en-US" altLang="ko-KR"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dirty="0">
                          <a:effectLst/>
                        </a:rPr>
                        <a:t>24</a:t>
                      </a:r>
                      <a:endParaRPr lang="en-US" altLang="ko-KR" sz="6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dirty="0">
                          <a:effectLst/>
                        </a:rPr>
                        <a:t>976.6 MB</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dirty="0">
                          <a:effectLst/>
                        </a:rPr>
                        <a:t>1K</a:t>
                      </a:r>
                      <a:r>
                        <a:rPr lang="ko-KR" altLang="en-US" sz="400" u="none" strike="noStrike" dirty="0">
                          <a:effectLst/>
                        </a:rPr>
                        <a:t>파일 약 </a:t>
                      </a:r>
                      <a:r>
                        <a:rPr lang="en-US" altLang="ko-KR" sz="400" u="none" strike="noStrike" dirty="0">
                          <a:effectLst/>
                        </a:rPr>
                        <a:t>100</a:t>
                      </a:r>
                      <a:r>
                        <a:rPr lang="ko-KR" altLang="en-US" sz="400" u="none" strike="noStrike" dirty="0">
                          <a:effectLst/>
                        </a:rPr>
                        <a:t>만개 추가 생성</a:t>
                      </a:r>
                      <a:br>
                        <a:rPr lang="ko-KR" altLang="en-US" sz="400" u="none" strike="noStrike" dirty="0">
                          <a:effectLst/>
                        </a:rPr>
                      </a:br>
                      <a:r>
                        <a:rPr lang="en-US" altLang="ko-KR" sz="400" u="none" strike="noStrike" dirty="0">
                          <a:effectLst/>
                        </a:rPr>
                        <a:t>z:\data9\new2, z:\data10\new2</a:t>
                      </a:r>
                      <a:r>
                        <a:rPr lang="ko-KR" altLang="en-US" sz="400" u="none" strike="noStrike" dirty="0">
                          <a:effectLst/>
                        </a:rPr>
                        <a:t>에 </a:t>
                      </a:r>
                      <a:r>
                        <a:rPr lang="en-US" altLang="ko-KR" sz="400" u="none" strike="noStrike" dirty="0">
                          <a:effectLst/>
                        </a:rPr>
                        <a:t>5</a:t>
                      </a:r>
                      <a:r>
                        <a:rPr lang="ko-KR" altLang="en-US" sz="400" u="none" strike="noStrike" dirty="0">
                          <a:effectLst/>
                        </a:rPr>
                        <a:t>만개 파일 폴더 </a:t>
                      </a:r>
                      <a:r>
                        <a:rPr lang="en-US" altLang="ko-KR" sz="400" u="none" strike="noStrike" dirty="0">
                          <a:effectLst/>
                        </a:rPr>
                        <a:t>10</a:t>
                      </a:r>
                      <a:r>
                        <a:rPr lang="ko-KR" altLang="en-US" sz="400" u="none" strike="noStrike" dirty="0">
                          <a:effectLst/>
                        </a:rPr>
                        <a:t>개씩 생성</a:t>
                      </a:r>
                      <a:endParaRPr lang="ko-KR" altLang="en-US" sz="4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259810815"/>
                  </a:ext>
                </a:extLst>
              </a:tr>
              <a:tr h="137175">
                <a:tc vMerge="1">
                  <a:txBody>
                    <a:bodyPr/>
                    <a:lstStyle/>
                    <a:p>
                      <a:pPr latinLnBrk="1"/>
                      <a:endParaRPr lang="ko-KR" altLang="en-US"/>
                    </a:p>
                  </a:txBody>
                  <a:tcPr/>
                </a:tc>
                <a:tc>
                  <a:txBody>
                    <a:bodyPr/>
                    <a:lstStyle/>
                    <a:p>
                      <a:pPr algn="just" rtl="0" fontAlgn="ctr"/>
                      <a:r>
                        <a:rPr lang="en-US" sz="600" b="1" u="none" strike="noStrike" dirty="0">
                          <a:effectLst/>
                        </a:rPr>
                        <a:t>200M-1S_SP-2I</a:t>
                      </a:r>
                      <a:endParaRPr lang="en-US" sz="600" b="1"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200,198,650 935GB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i="0" u="none" strike="noStrike">
                          <a:solidFill>
                            <a:srgbClr val="000000"/>
                          </a:solidFill>
                          <a:effectLst/>
                          <a:latin typeface="Tahoma" panose="020B0604030504040204" pitchFamily="34" charset="0"/>
                          <a:ea typeface="맑은 고딕" panose="020B0503020000020004" pitchFamily="50" charset="-127"/>
                        </a:rPr>
                        <a:t>200,196,387 </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Tahoma" panose="020B0604030504040204" pitchFamily="34" charset="0"/>
                          <a:ea typeface="맑은 고딕" panose="020B0503020000020004" pitchFamily="50" charset="-127"/>
                        </a:rPr>
                        <a:t>156</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i="0" u="none" strike="noStrike" dirty="0">
                          <a:solidFill>
                            <a:srgbClr val="000000"/>
                          </a:solidFill>
                          <a:effectLst/>
                          <a:latin typeface="Tahoma" panose="020B0604030504040204" pitchFamily="34" charset="0"/>
                          <a:ea typeface="맑은 고딕" panose="020B0503020000020004" pitchFamily="50" charset="-127"/>
                        </a:rPr>
                        <a:t>380 GB</a:t>
                      </a:r>
                    </a:p>
                  </a:txBody>
                  <a:tcPr marL="7620" marR="7620" marT="7620" marB="0" anchor="ctr">
                    <a:lnL w="12700" cap="flat" cmpd="sng" algn="ctr">
                      <a:solidFill>
                        <a:schemeClr val="tx2"/>
                      </a:solidFill>
                      <a:prstDash val="solid"/>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dirty="0">
                          <a:solidFill>
                            <a:srgbClr val="0070C0"/>
                          </a:solidFill>
                          <a:effectLst/>
                        </a:rPr>
                        <a:t>2:26:11</a:t>
                      </a:r>
                      <a:endParaRPr lang="en-US" altLang="ko-KR" sz="700" b="1" i="0" u="none" strike="noStrike" dirty="0">
                        <a:solidFill>
                          <a:srgbClr val="0070C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28575" cap="flat" cmpd="sng" algn="ctr">
                      <a:solidFill>
                        <a:srgbClr val="FF0000"/>
                      </a:solidFill>
                      <a:prstDash val="sysDot"/>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rgbClr val="F39200"/>
                      </a:solidFill>
                      <a:prstDash val="sysDot"/>
                      <a:round/>
                      <a:headEnd type="none" w="med" len="med"/>
                      <a:tailEnd type="none" w="med" len="med"/>
                    </a:lnB>
                  </a:tcPr>
                </a:tc>
                <a:tc>
                  <a:txBody>
                    <a:bodyPr/>
                    <a:lstStyle/>
                    <a:p>
                      <a:pPr algn="r" rtl="0" fontAlgn="ctr"/>
                      <a:r>
                        <a:rPr lang="en-US" altLang="ko-KR" sz="600" u="none" strike="noStrike" dirty="0">
                          <a:effectLst/>
                        </a:rPr>
                        <a:t>1:10:00</a:t>
                      </a:r>
                      <a:endParaRPr lang="en-US" altLang="ko-KR" sz="600" b="0" i="0" u="none" strike="noStrike" dirty="0">
                        <a:solidFill>
                          <a:srgbClr val="000000"/>
                        </a:solidFill>
                        <a:effectLst/>
                        <a:latin typeface="Tahoma" panose="020B0604030504040204" pitchFamily="34" charset="0"/>
                        <a:ea typeface="맑은 고딕" panose="020B0503020000020004" pitchFamily="50" charset="-127"/>
                      </a:endParaRPr>
                    </a:p>
                  </a:txBody>
                  <a:tcPr marL="684" marR="684" marT="684" marB="0" anchor="ctr">
                    <a:lnL w="28575" cap="flat" cmpd="sng" algn="ctr">
                      <a:solidFill>
                        <a:srgbClr val="FF00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2:25:00</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a:effectLst/>
                        </a:rPr>
                        <a:t>0:00:18</a:t>
                      </a:r>
                      <a:endParaRPr lang="en-US" altLang="ko-KR" sz="600" b="0" i="0" u="none" strike="noStrike">
                        <a:solidFill>
                          <a:srgbClr val="000000"/>
                        </a:solidFill>
                        <a:effectLst/>
                        <a:latin typeface="Tahoma" panose="020B0604030504040204" pitchFamily="34" charset="0"/>
                        <a:ea typeface="맑은 고딕" panose="020B0503020000020004" pitchFamily="50" charset="-127"/>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i="0" u="none" strike="noStrike" dirty="0">
                          <a:solidFill>
                            <a:srgbClr val="000000"/>
                          </a:solidFill>
                          <a:effectLst/>
                          <a:latin typeface="맑은 고딕" panose="020B0503020000020004" pitchFamily="50" charset="-127"/>
                          <a:ea typeface="맑은 고딕" panose="020B0503020000020004" pitchFamily="50" charset="-127"/>
                        </a:rPr>
                        <a:t>924 </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0" i="0" u="none" strike="noStrike" dirty="0">
                          <a:solidFill>
                            <a:srgbClr val="000000"/>
                          </a:solidFill>
                          <a:effectLst/>
                          <a:latin typeface="맑은 고딕" panose="020B0503020000020004" pitchFamily="50" charset="-127"/>
                          <a:ea typeface="맑은 고딕" panose="020B0503020000020004" pitchFamily="50" charset="-127"/>
                        </a:rPr>
                        <a:t>93</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i="0" u="none" strike="noStrike" dirty="0">
                          <a:solidFill>
                            <a:srgbClr val="000000"/>
                          </a:solidFill>
                          <a:effectLst/>
                          <a:latin typeface="맑은 고딕" panose="020B0503020000020004" pitchFamily="50" charset="-127"/>
                          <a:ea typeface="맑은 고딕" panose="020B0503020000020004" pitchFamily="50" charset="-127"/>
                        </a:rPr>
                        <a:t>1.8 MB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b="0" i="0" u="none" strike="noStrike" dirty="0">
                          <a:solidFill>
                            <a:srgbClr val="000000"/>
                          </a:solidFill>
                          <a:effectLst/>
                          <a:latin typeface="Tahoma" panose="020B0604030504040204" pitchFamily="34" charset="0"/>
                          <a:ea typeface="맑은 고딕" panose="020B0503020000020004" pitchFamily="50" charset="-127"/>
                        </a:rPr>
                        <a:t>2K</a:t>
                      </a:r>
                      <a:r>
                        <a:rPr lang="ko-KR" altLang="en-US" sz="400" b="0" i="0" u="none" strike="noStrike" dirty="0">
                          <a:solidFill>
                            <a:srgbClr val="000000"/>
                          </a:solidFill>
                          <a:effectLst/>
                          <a:latin typeface="Tahoma" panose="020B0604030504040204" pitchFamily="34" charset="0"/>
                          <a:ea typeface="맑은 고딕" panose="020B0503020000020004" pitchFamily="50" charset="-127"/>
                        </a:rPr>
                        <a:t>파일 </a:t>
                      </a:r>
                      <a:r>
                        <a:rPr lang="en-US" altLang="ko-KR" sz="400" b="0" i="0" u="none" strike="noStrike" dirty="0">
                          <a:solidFill>
                            <a:srgbClr val="000000"/>
                          </a:solidFill>
                          <a:effectLst/>
                          <a:latin typeface="Tahoma" panose="020B0604030504040204" pitchFamily="34" charset="0"/>
                          <a:ea typeface="맑은 고딕" panose="020B0503020000020004" pitchFamily="50" charset="-127"/>
                        </a:rPr>
                        <a:t>10</a:t>
                      </a:r>
                      <a:r>
                        <a:rPr lang="ko-KR" altLang="en-US" sz="400" b="0" i="0" u="none" strike="noStrike" dirty="0">
                          <a:solidFill>
                            <a:srgbClr val="000000"/>
                          </a:solidFill>
                          <a:effectLst/>
                          <a:latin typeface="Tahoma" panose="020B0604030504040204" pitchFamily="34" charset="0"/>
                          <a:ea typeface="맑은 고딕" panose="020B0503020000020004" pitchFamily="50" charset="-127"/>
                        </a:rPr>
                        <a:t>개를 모든 폴더에 생성 </a:t>
                      </a:r>
                      <a:r>
                        <a:rPr lang="en-US" altLang="ko-KR" sz="400" b="0" i="0" u="none" strike="noStrike" dirty="0">
                          <a:solidFill>
                            <a:srgbClr val="000000"/>
                          </a:solidFill>
                          <a:effectLst/>
                          <a:latin typeface="Tahoma" panose="020B0604030504040204" pitchFamily="34" charset="0"/>
                          <a:ea typeface="맑은 고딕" panose="020B0503020000020004" pitchFamily="50" charset="-127"/>
                        </a:rPr>
                        <a:t>: </a:t>
                      </a:r>
                      <a:r>
                        <a:rPr lang="ko-KR" altLang="en-US" sz="400" b="0" i="0" u="none" strike="noStrike" dirty="0">
                          <a:solidFill>
                            <a:srgbClr val="000000"/>
                          </a:solidFill>
                          <a:effectLst/>
                          <a:latin typeface="Tahoma" panose="020B0604030504040204" pitchFamily="34" charset="0"/>
                          <a:ea typeface="맑은 고딕" panose="020B0503020000020004" pitchFamily="50" charset="-127"/>
                        </a:rPr>
                        <a:t>총 </a:t>
                      </a:r>
                      <a:r>
                        <a:rPr lang="en-US" altLang="ko-KR" sz="400" b="0" i="0" u="none" strike="noStrike" dirty="0">
                          <a:solidFill>
                            <a:srgbClr val="000000"/>
                          </a:solidFill>
                          <a:effectLst/>
                          <a:latin typeface="Tahoma" panose="020B0604030504040204" pitchFamily="34" charset="0"/>
                          <a:ea typeface="맑은 고딕" panose="020B0503020000020004" pitchFamily="50" charset="-127"/>
                        </a:rPr>
                        <a:t>1,000</a:t>
                      </a:r>
                      <a:r>
                        <a:rPr lang="ko-KR" altLang="en-US" sz="400" b="0" i="0" u="none" strike="noStrike" dirty="0">
                          <a:solidFill>
                            <a:srgbClr val="000000"/>
                          </a:solidFill>
                          <a:effectLst/>
                          <a:latin typeface="Tahoma" panose="020B0604030504040204" pitchFamily="34" charset="0"/>
                          <a:ea typeface="맑은 고딕" panose="020B0503020000020004" pitchFamily="50" charset="-127"/>
                        </a:rPr>
                        <a:t>개 파일 추가</a:t>
                      </a: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836800350"/>
                  </a:ext>
                </a:extLst>
              </a:tr>
              <a:tr h="156295">
                <a:tc rowSpan="7">
                  <a:txBody>
                    <a:bodyPr/>
                    <a:lstStyle/>
                    <a:p>
                      <a:pPr algn="l" rtl="0" fontAlgn="ctr"/>
                      <a:r>
                        <a:rPr lang="en-US" sz="600" b="1" u="none" strike="noStrike" kern="1200" dirty="0">
                          <a:solidFill>
                            <a:schemeClr val="dk1"/>
                          </a:solidFill>
                          <a:effectLst/>
                          <a:latin typeface="+mn-lt"/>
                          <a:ea typeface="+mn-ea"/>
                          <a:cs typeface="+mn-cs"/>
                        </a:rPr>
                        <a:t>400 Million Files</a:t>
                      </a:r>
                      <a:br>
                        <a:rPr lang="en-US" sz="600" b="1" u="none" strike="noStrike" kern="1200" dirty="0">
                          <a:solidFill>
                            <a:schemeClr val="dk1"/>
                          </a:solidFill>
                          <a:effectLst/>
                          <a:latin typeface="+mn-lt"/>
                          <a:ea typeface="+mn-ea"/>
                          <a:cs typeface="+mn-cs"/>
                        </a:rPr>
                      </a:br>
                      <a:r>
                        <a:rPr lang="en-US" sz="600" b="1" u="none" strike="noStrike" kern="1200" dirty="0">
                          <a:solidFill>
                            <a:schemeClr val="dk1"/>
                          </a:solidFill>
                          <a:effectLst/>
                          <a:latin typeface="+mn-lt"/>
                          <a:ea typeface="+mn-ea"/>
                          <a:cs typeface="+mn-cs"/>
                        </a:rPr>
                        <a:t>Multi Proxy</a:t>
                      </a:r>
                      <a:br>
                        <a:rPr lang="en-US" sz="600" b="1" u="none" strike="noStrike" kern="1200" dirty="0">
                          <a:solidFill>
                            <a:schemeClr val="dk1"/>
                          </a:solidFill>
                          <a:effectLst/>
                          <a:latin typeface="+mn-lt"/>
                          <a:ea typeface="+mn-ea"/>
                          <a:cs typeface="+mn-cs"/>
                        </a:rPr>
                      </a:br>
                      <a:r>
                        <a:rPr lang="en-US" sz="600" b="1" u="none" strike="noStrike" kern="1200" dirty="0">
                          <a:solidFill>
                            <a:schemeClr val="dk1"/>
                          </a:solidFill>
                          <a:effectLst/>
                          <a:latin typeface="+mn-lt"/>
                          <a:ea typeface="+mn-ea"/>
                          <a:cs typeface="+mn-cs"/>
                        </a:rPr>
                        <a:t>20 Session</a:t>
                      </a:r>
                      <a:br>
                        <a:rPr lang="en-US" sz="600" b="1" u="none" strike="noStrike" kern="1200" dirty="0">
                          <a:solidFill>
                            <a:schemeClr val="dk1"/>
                          </a:solidFill>
                          <a:effectLst/>
                          <a:latin typeface="+mn-lt"/>
                          <a:ea typeface="+mn-ea"/>
                          <a:cs typeface="+mn-cs"/>
                        </a:rPr>
                      </a:br>
                      <a:r>
                        <a:rPr lang="en-US" sz="600" b="1" u="none" strike="noStrike" kern="1200" dirty="0">
                          <a:solidFill>
                            <a:schemeClr val="dk1"/>
                          </a:solidFill>
                          <a:effectLst/>
                          <a:latin typeface="+mn-lt"/>
                          <a:ea typeface="+mn-ea"/>
                          <a:cs typeface="+mn-cs"/>
                        </a:rPr>
                        <a:t>(Non-SSD </a:t>
                      </a:r>
                      <a:r>
                        <a:rPr lang="en-US" sz="600" b="1" u="none" strike="noStrike" kern="1200" dirty="0" err="1">
                          <a:solidFill>
                            <a:schemeClr val="dk1"/>
                          </a:solidFill>
                          <a:effectLst/>
                          <a:latin typeface="+mn-lt"/>
                          <a:ea typeface="+mn-ea"/>
                          <a:cs typeface="+mn-cs"/>
                        </a:rPr>
                        <a:t>Cashe</a:t>
                      </a:r>
                      <a:r>
                        <a:rPr lang="en-US" sz="600" b="1" u="none" strike="noStrike" kern="1200" dirty="0">
                          <a:solidFill>
                            <a:schemeClr val="dk1"/>
                          </a:solidFill>
                          <a:effectLst/>
                          <a:latin typeface="+mn-lt"/>
                          <a:ea typeface="+mn-ea"/>
                          <a:cs typeface="+mn-cs"/>
                        </a:rPr>
                        <a:t>)</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dirty="0">
                          <a:solidFill>
                            <a:schemeClr val="dk1"/>
                          </a:solidFill>
                          <a:effectLst/>
                          <a:latin typeface="+mn-lt"/>
                          <a:ea typeface="+mn-ea"/>
                          <a:cs typeface="+mn-cs"/>
                        </a:rPr>
                        <a:t>400M-20S_MP-1F</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a:solidFill>
                            <a:schemeClr val="dk1"/>
                          </a:solidFill>
                          <a:effectLst/>
                          <a:latin typeface="+mn-lt"/>
                          <a:ea typeface="+mn-ea"/>
                          <a:cs typeface="+mn-cs"/>
                        </a:rPr>
                        <a:t>inode 400,001,712 1789GB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ko-KR" altLang="en-US" sz="600" b="1" u="none" strike="noStrike" kern="1200">
                          <a:solidFill>
                            <a:schemeClr val="dk1"/>
                          </a:solidFill>
                          <a:effectLst/>
                          <a:latin typeface="+mn-lt"/>
                          <a:ea typeface="+mn-ea"/>
                          <a:cs typeface="+mn-cs"/>
                        </a:rPr>
                        <a:t>  </a:t>
                      </a:r>
                      <a:r>
                        <a:rPr lang="en-US" altLang="ko-KR" sz="600" b="1" u="none" strike="noStrike" kern="1200">
                          <a:solidFill>
                            <a:schemeClr val="dk1"/>
                          </a:solidFill>
                          <a:effectLst/>
                          <a:latin typeface="+mn-lt"/>
                          <a:ea typeface="+mn-ea"/>
                          <a:cs typeface="+mn-cs"/>
                        </a:rPr>
                        <a:t>399,997,304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ko-KR" altLang="en-US" sz="600" u="none" strike="noStrike" kern="1200">
                          <a:solidFill>
                            <a:schemeClr val="dk1"/>
                          </a:solidFill>
                          <a:effectLst/>
                          <a:latin typeface="+mn-lt"/>
                          <a:ea typeface="+mn-ea"/>
                          <a:cs typeface="+mn-cs"/>
                        </a:rPr>
                        <a:t>      </a:t>
                      </a:r>
                      <a:r>
                        <a:rPr lang="en-US" altLang="ko-KR" sz="600" u="none" strike="noStrike" kern="1200">
                          <a:solidFill>
                            <a:schemeClr val="dk1"/>
                          </a:solidFill>
                          <a:effectLst/>
                          <a:latin typeface="+mn-lt"/>
                          <a:ea typeface="+mn-ea"/>
                          <a:cs typeface="+mn-cs"/>
                        </a:rPr>
                        <a:t>296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a:solidFill>
                            <a:schemeClr val="dk1"/>
                          </a:solidFill>
                          <a:effectLst/>
                          <a:latin typeface="+mn-lt"/>
                          <a:ea typeface="+mn-ea"/>
                          <a:cs typeface="+mn-cs"/>
                        </a:rPr>
                        <a:t>658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FF0000"/>
                          </a:solidFill>
                          <a:effectLst/>
                          <a:latin typeface="+mn-lt"/>
                          <a:ea typeface="+mn-ea"/>
                          <a:cs typeface="+mn-cs"/>
                        </a:rPr>
                        <a:t>43:10:02</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28575" cap="flat" cmpd="sng" algn="ctr">
                      <a:solidFill>
                        <a:srgbClr val="F39200"/>
                      </a:solidFill>
                      <a:prstDash val="sysDot"/>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1:42:29</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40:42:58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2:26:22</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ko-KR" altLang="en-US" sz="600" b="1" u="none" strike="noStrike" kern="1200">
                          <a:solidFill>
                            <a:schemeClr val="dk1"/>
                          </a:solidFill>
                          <a:effectLst/>
                          <a:latin typeface="+mn-lt"/>
                          <a:ea typeface="+mn-ea"/>
                          <a:cs typeface="+mn-cs"/>
                        </a:rPr>
                        <a:t>  </a:t>
                      </a:r>
                      <a:r>
                        <a:rPr lang="en-US" altLang="ko-KR" sz="600" b="1" u="none" strike="noStrike" kern="1200">
                          <a:solidFill>
                            <a:schemeClr val="dk1"/>
                          </a:solidFill>
                          <a:effectLst/>
                          <a:latin typeface="+mn-lt"/>
                          <a:ea typeface="+mn-ea"/>
                          <a:cs typeface="+mn-cs"/>
                        </a:rPr>
                        <a:t>399,997,304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ko-KR" altLang="en-US" sz="600" u="none" strike="noStrike" kern="1200">
                          <a:solidFill>
                            <a:schemeClr val="dk1"/>
                          </a:solidFill>
                          <a:effectLst/>
                          <a:latin typeface="+mn-lt"/>
                          <a:ea typeface="+mn-ea"/>
                          <a:cs typeface="+mn-cs"/>
                        </a:rPr>
                        <a:t>      </a:t>
                      </a:r>
                      <a:r>
                        <a:rPr lang="en-US" altLang="ko-KR" sz="600" u="none" strike="noStrike" kern="1200">
                          <a:solidFill>
                            <a:schemeClr val="dk1"/>
                          </a:solidFill>
                          <a:effectLst/>
                          <a:latin typeface="+mn-lt"/>
                          <a:ea typeface="+mn-ea"/>
                          <a:cs typeface="+mn-cs"/>
                        </a:rPr>
                        <a:t>296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a:solidFill>
                            <a:schemeClr val="dk1"/>
                          </a:solidFill>
                          <a:effectLst/>
                          <a:latin typeface="+mn-lt"/>
                          <a:ea typeface="+mn-ea"/>
                          <a:cs typeface="+mn-cs"/>
                        </a:rPr>
                        <a:t>658.1 GB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1,2K </a:t>
                      </a:r>
                      <a:r>
                        <a:rPr lang="ko-KR" altLang="en-US" sz="400" u="none" strike="noStrike" kern="1200" dirty="0">
                          <a:solidFill>
                            <a:schemeClr val="dk1"/>
                          </a:solidFill>
                          <a:effectLst/>
                          <a:latin typeface="+mn-lt"/>
                          <a:ea typeface="+mn-ea"/>
                          <a:cs typeface="+mn-cs"/>
                        </a:rPr>
                        <a:t>파일로 생성</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폴더 </a:t>
                      </a:r>
                      <a:r>
                        <a:rPr lang="en-US" altLang="ko-KR" sz="400" u="none" strike="noStrike" kern="1200" dirty="0">
                          <a:solidFill>
                            <a:schemeClr val="dk1"/>
                          </a:solidFill>
                          <a:effectLst/>
                          <a:latin typeface="+mn-lt"/>
                          <a:ea typeface="+mn-ea"/>
                          <a:cs typeface="+mn-cs"/>
                        </a:rPr>
                        <a:t>data1~data20 </a:t>
                      </a:r>
                      <a:r>
                        <a:rPr lang="ko-KR" altLang="en-US" sz="400" u="none" strike="noStrike" kern="1200" dirty="0" err="1">
                          <a:solidFill>
                            <a:schemeClr val="dk1"/>
                          </a:solidFill>
                          <a:effectLst/>
                          <a:latin typeface="+mn-lt"/>
                          <a:ea typeface="+mn-ea"/>
                          <a:cs typeface="+mn-cs"/>
                        </a:rPr>
                        <a:t>폴더별</a:t>
                      </a:r>
                      <a:r>
                        <a:rPr lang="ko-KR" altLang="en-US" sz="400" u="none" strike="noStrike" kern="1200" dirty="0">
                          <a:solidFill>
                            <a:schemeClr val="dk1"/>
                          </a:solidFill>
                          <a:effectLst/>
                          <a:latin typeface="+mn-lt"/>
                          <a:ea typeface="+mn-ea"/>
                          <a:cs typeface="+mn-cs"/>
                        </a:rPr>
                        <a:t> </a:t>
                      </a:r>
                      <a:r>
                        <a:rPr lang="en-US" altLang="ko-KR" sz="400" u="none" strike="noStrike" kern="1200" dirty="0">
                          <a:solidFill>
                            <a:schemeClr val="dk1"/>
                          </a:solidFill>
                          <a:effectLst/>
                          <a:latin typeface="+mn-lt"/>
                          <a:ea typeface="+mn-ea"/>
                          <a:cs typeface="+mn-cs"/>
                        </a:rPr>
                        <a:t>2,000</a:t>
                      </a:r>
                      <a:r>
                        <a:rPr lang="ko-KR" altLang="en-US" sz="400" u="none" strike="noStrike" kern="1200" dirty="0">
                          <a:solidFill>
                            <a:schemeClr val="dk1"/>
                          </a:solidFill>
                          <a:effectLst/>
                          <a:latin typeface="+mn-lt"/>
                          <a:ea typeface="+mn-ea"/>
                          <a:cs typeface="+mn-cs"/>
                        </a:rPr>
                        <a:t>만개</a:t>
                      </a:r>
                      <a:r>
                        <a:rPr lang="en-US" altLang="ko-KR" sz="400" u="none" strike="noStrike" kern="1200" dirty="0">
                          <a:solidFill>
                            <a:schemeClr val="dk1"/>
                          </a:solidFill>
                          <a:effectLst/>
                          <a:latin typeface="+mn-lt"/>
                          <a:ea typeface="+mn-ea"/>
                          <a:cs typeface="+mn-cs"/>
                        </a:rPr>
                        <a:t>(</a:t>
                      </a:r>
                      <a:r>
                        <a:rPr lang="ko-KR" altLang="en-US" sz="400" u="none" strike="noStrike" kern="1200" dirty="0">
                          <a:solidFill>
                            <a:schemeClr val="dk1"/>
                          </a:solidFill>
                          <a:effectLst/>
                          <a:latin typeface="+mn-lt"/>
                          <a:ea typeface="+mn-ea"/>
                          <a:cs typeface="+mn-cs"/>
                        </a:rPr>
                        <a:t>하위에 </a:t>
                      </a:r>
                      <a:r>
                        <a:rPr lang="en-US" altLang="ko-KR" sz="400" u="none" strike="noStrike" kern="1200" dirty="0">
                          <a:solidFill>
                            <a:schemeClr val="dk1"/>
                          </a:solidFill>
                          <a:effectLst/>
                          <a:latin typeface="+mn-lt"/>
                          <a:ea typeface="+mn-ea"/>
                          <a:cs typeface="+mn-cs"/>
                        </a:rPr>
                        <a:t>200</a:t>
                      </a:r>
                      <a:r>
                        <a:rPr lang="ko-KR" altLang="en-US" sz="400" u="none" strike="noStrike" kern="1200" dirty="0">
                          <a:solidFill>
                            <a:schemeClr val="dk1"/>
                          </a:solidFill>
                          <a:effectLst/>
                          <a:latin typeface="+mn-lt"/>
                          <a:ea typeface="+mn-ea"/>
                          <a:cs typeface="+mn-cs"/>
                        </a:rPr>
                        <a:t>만개 </a:t>
                      </a:r>
                      <a:r>
                        <a:rPr lang="en-US" altLang="ko-KR" sz="400" u="none" strike="noStrike" kern="1200" dirty="0">
                          <a:solidFill>
                            <a:schemeClr val="dk1"/>
                          </a:solidFill>
                          <a:effectLst/>
                          <a:latin typeface="+mn-lt"/>
                          <a:ea typeface="+mn-ea"/>
                          <a:cs typeface="+mn-cs"/>
                        </a:rPr>
                        <a:t>10</a:t>
                      </a:r>
                      <a:r>
                        <a:rPr lang="ko-KR" altLang="en-US" sz="400" u="none" strike="noStrike" kern="1200" dirty="0">
                          <a:solidFill>
                            <a:schemeClr val="dk1"/>
                          </a:solidFill>
                          <a:effectLst/>
                          <a:latin typeface="+mn-lt"/>
                          <a:ea typeface="+mn-ea"/>
                          <a:cs typeface="+mn-cs"/>
                        </a:rPr>
                        <a:t>개 폴더</a:t>
                      </a:r>
                      <a:r>
                        <a:rPr lang="en-US" altLang="ko-KR" sz="400" u="none" strike="noStrike" kern="1200" dirty="0">
                          <a:solidFill>
                            <a:schemeClr val="dk1"/>
                          </a:solidFill>
                          <a:effectLst/>
                          <a:latin typeface="+mn-lt"/>
                          <a:ea typeface="+mn-ea"/>
                          <a:cs typeface="+mn-cs"/>
                        </a:rPr>
                        <a:t>)</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305553426"/>
                  </a:ext>
                </a:extLst>
              </a:tr>
              <a:tr h="136824">
                <a:tc vMerge="1">
                  <a:txBody>
                    <a:bodyPr/>
                    <a:lstStyle/>
                    <a:p>
                      <a:pPr latinLnBrk="1"/>
                      <a:endParaRPr lang="ko-KR" altLang="en-U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a:solidFill>
                            <a:schemeClr val="dk1"/>
                          </a:solidFill>
                          <a:effectLst/>
                          <a:latin typeface="+mn-lt"/>
                          <a:ea typeface="+mn-ea"/>
                          <a:cs typeface="+mn-cs"/>
                        </a:rPr>
                        <a:t>400M-20S_MP-1I</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a:solidFill>
                            <a:schemeClr val="dk1"/>
                          </a:solidFill>
                          <a:effectLst/>
                          <a:latin typeface="+mn-lt"/>
                          <a:ea typeface="+mn-ea"/>
                          <a:cs typeface="+mn-cs"/>
                        </a:rPr>
                        <a:t>inode 400,021,746 1733GB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400,017,336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296</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a:solidFill>
                            <a:schemeClr val="dk1"/>
                          </a:solidFill>
                          <a:effectLst/>
                          <a:latin typeface="+mn-lt"/>
                          <a:ea typeface="+mn-ea"/>
                          <a:cs typeface="+mn-cs"/>
                        </a:rPr>
                        <a:t>658.1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2:53:49</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2:51:12</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2:53:05</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0:00:08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a:solidFill>
                            <a:schemeClr val="dk1"/>
                          </a:solidFill>
                          <a:effectLst/>
                          <a:latin typeface="+mn-lt"/>
                          <a:ea typeface="+mn-ea"/>
                          <a:cs typeface="+mn-cs"/>
                        </a:rPr>
                        <a:t>20,032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1</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19.6 MB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1K</a:t>
                      </a:r>
                      <a:r>
                        <a:rPr lang="ko-KR" altLang="en-US" sz="400" u="none" strike="noStrike" kern="1200" dirty="0">
                          <a:solidFill>
                            <a:schemeClr val="dk1"/>
                          </a:solidFill>
                          <a:effectLst/>
                          <a:latin typeface="+mn-lt"/>
                          <a:ea typeface="+mn-ea"/>
                          <a:cs typeface="+mn-cs"/>
                        </a:rPr>
                        <a:t>파일 약 </a:t>
                      </a:r>
                      <a:r>
                        <a:rPr lang="en-US" altLang="ko-KR" sz="400" u="none" strike="noStrike" kern="1200" dirty="0">
                          <a:solidFill>
                            <a:schemeClr val="dk1"/>
                          </a:solidFill>
                          <a:effectLst/>
                          <a:latin typeface="+mn-lt"/>
                          <a:ea typeface="+mn-ea"/>
                          <a:cs typeface="+mn-cs"/>
                        </a:rPr>
                        <a:t>2</a:t>
                      </a:r>
                      <a:r>
                        <a:rPr lang="ko-KR" altLang="en-US" sz="400" u="none" strike="noStrike" kern="1200" dirty="0">
                          <a:solidFill>
                            <a:schemeClr val="dk1"/>
                          </a:solidFill>
                          <a:effectLst/>
                          <a:latin typeface="+mn-lt"/>
                          <a:ea typeface="+mn-ea"/>
                          <a:cs typeface="+mn-cs"/>
                        </a:rPr>
                        <a:t>만개</a:t>
                      </a:r>
                      <a:r>
                        <a:rPr lang="en-US" altLang="ko-KR" sz="400" u="none" strike="noStrike" kern="1200" dirty="0">
                          <a:solidFill>
                            <a:schemeClr val="dk1"/>
                          </a:solidFill>
                          <a:effectLst/>
                          <a:latin typeface="+mn-lt"/>
                          <a:ea typeface="+mn-ea"/>
                          <a:cs typeface="+mn-cs"/>
                        </a:rPr>
                        <a:t>(z:\data7\data1_11\) </a:t>
                      </a:r>
                      <a:r>
                        <a:rPr lang="ko-KR" altLang="en-US" sz="400" u="none" strike="noStrike" kern="1200" dirty="0">
                          <a:solidFill>
                            <a:schemeClr val="dk1"/>
                          </a:solidFill>
                          <a:effectLst/>
                          <a:latin typeface="+mn-lt"/>
                          <a:ea typeface="+mn-ea"/>
                          <a:cs typeface="+mn-cs"/>
                        </a:rPr>
                        <a:t>추가 생성</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140634792"/>
                  </a:ext>
                </a:extLst>
              </a:tr>
              <a:tr h="197196">
                <a:tc vMerge="1">
                  <a:txBody>
                    <a:bodyPr/>
                    <a:lstStyle/>
                    <a:p>
                      <a:pPr latinLnBrk="1"/>
                      <a:endParaRPr lang="ko-KR" altLang="en-U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dirty="0">
                          <a:solidFill>
                            <a:schemeClr val="dk1"/>
                          </a:solidFill>
                          <a:effectLst/>
                          <a:latin typeface="+mn-lt"/>
                          <a:ea typeface="+mn-ea"/>
                          <a:cs typeface="+mn-cs"/>
                        </a:rPr>
                        <a:t>400M-20S_SP-2I</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a:solidFill>
                            <a:schemeClr val="dk1"/>
                          </a:solidFill>
                          <a:effectLst/>
                          <a:latin typeface="+mn-lt"/>
                          <a:ea typeface="+mn-ea"/>
                          <a:cs typeface="+mn-cs"/>
                        </a:rPr>
                        <a:t>Inode 400,241,748 1679GB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400,237,336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a:solidFill>
                            <a:schemeClr val="dk1"/>
                          </a:solidFill>
                          <a:effectLst/>
                          <a:latin typeface="+mn-lt"/>
                          <a:ea typeface="+mn-ea"/>
                          <a:cs typeface="+mn-cs"/>
                        </a:rPr>
                        <a:t>658.3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5:02:18</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4:21:52</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4:51:14</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0:10:24</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220,000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20</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a:solidFill>
                            <a:schemeClr val="dk1"/>
                          </a:solidFill>
                          <a:effectLst/>
                          <a:latin typeface="+mn-lt"/>
                          <a:ea typeface="+mn-ea"/>
                          <a:cs typeface="+mn-cs"/>
                        </a:rPr>
                        <a:t>214.8 MB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1K</a:t>
                      </a:r>
                      <a:r>
                        <a:rPr lang="ko-KR" altLang="en-US" sz="400" u="none" strike="noStrike" kern="1200" dirty="0">
                          <a:solidFill>
                            <a:schemeClr val="dk1"/>
                          </a:solidFill>
                          <a:effectLst/>
                          <a:latin typeface="+mn-lt"/>
                          <a:ea typeface="+mn-ea"/>
                          <a:cs typeface="+mn-cs"/>
                        </a:rPr>
                        <a:t>파일 </a:t>
                      </a:r>
                      <a:r>
                        <a:rPr lang="en-US" altLang="ko-KR" sz="400" u="none" strike="noStrike" kern="1200" dirty="0">
                          <a:solidFill>
                            <a:schemeClr val="dk1"/>
                          </a:solidFill>
                          <a:effectLst/>
                          <a:latin typeface="+mn-lt"/>
                          <a:ea typeface="+mn-ea"/>
                          <a:cs typeface="+mn-cs"/>
                        </a:rPr>
                        <a:t>1</a:t>
                      </a:r>
                      <a:r>
                        <a:rPr lang="ko-KR" altLang="en-US" sz="400" u="none" strike="noStrike" kern="1200" dirty="0">
                          <a:solidFill>
                            <a:schemeClr val="dk1"/>
                          </a:solidFill>
                          <a:effectLst/>
                          <a:latin typeface="+mn-lt"/>
                          <a:ea typeface="+mn-ea"/>
                          <a:cs typeface="+mn-cs"/>
                        </a:rPr>
                        <a:t>만개를 </a:t>
                      </a:r>
                      <a:r>
                        <a:rPr lang="en-US" altLang="ko-KR" sz="400" u="none" strike="noStrike" kern="1200" dirty="0">
                          <a:solidFill>
                            <a:schemeClr val="dk1"/>
                          </a:solidFill>
                          <a:effectLst/>
                          <a:latin typeface="+mn-lt"/>
                          <a:ea typeface="+mn-ea"/>
                          <a:cs typeface="+mn-cs"/>
                        </a:rPr>
                        <a:t>22</a:t>
                      </a:r>
                      <a:r>
                        <a:rPr lang="ko-KR" altLang="en-US" sz="400" u="none" strike="noStrike" kern="1200" dirty="0">
                          <a:solidFill>
                            <a:schemeClr val="dk1"/>
                          </a:solidFill>
                          <a:effectLst/>
                          <a:latin typeface="+mn-lt"/>
                          <a:ea typeface="+mn-ea"/>
                          <a:cs typeface="+mn-cs"/>
                        </a:rPr>
                        <a:t>개의 폴더에 각각 추가 생성 </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총 </a:t>
                      </a:r>
                      <a:r>
                        <a:rPr lang="en-US" altLang="ko-KR" sz="400" u="none" strike="noStrike" kern="1200" dirty="0">
                          <a:solidFill>
                            <a:schemeClr val="dk1"/>
                          </a:solidFill>
                          <a:effectLst/>
                          <a:latin typeface="+mn-lt"/>
                          <a:ea typeface="+mn-ea"/>
                          <a:cs typeface="+mn-cs"/>
                        </a:rPr>
                        <a:t>22</a:t>
                      </a:r>
                      <a:r>
                        <a:rPr lang="ko-KR" altLang="en-US" sz="400" u="none" strike="noStrike" kern="1200" dirty="0">
                          <a:solidFill>
                            <a:schemeClr val="dk1"/>
                          </a:solidFill>
                          <a:effectLst/>
                          <a:latin typeface="+mn-lt"/>
                          <a:ea typeface="+mn-ea"/>
                          <a:cs typeface="+mn-cs"/>
                        </a:rPr>
                        <a:t>만개 파일 추가 </a:t>
                      </a:r>
                      <a:r>
                        <a:rPr lang="en-US" altLang="ko-KR" sz="400" u="none" strike="noStrike" kern="1200" dirty="0">
                          <a:solidFill>
                            <a:schemeClr val="dk1"/>
                          </a:solidFill>
                          <a:effectLst/>
                          <a:latin typeface="+mn-lt"/>
                          <a:ea typeface="+mn-ea"/>
                          <a:cs typeface="+mn-cs"/>
                        </a:rPr>
                        <a:t>(200M-1S_SP-2I </a:t>
                      </a:r>
                      <a:r>
                        <a:rPr lang="ko-KR" altLang="en-US" sz="400" u="none" strike="noStrike" kern="1200" dirty="0">
                          <a:solidFill>
                            <a:schemeClr val="dk1"/>
                          </a:solidFill>
                          <a:effectLst/>
                          <a:latin typeface="+mn-lt"/>
                          <a:ea typeface="+mn-ea"/>
                          <a:cs typeface="+mn-cs"/>
                        </a:rPr>
                        <a:t>백업 후 수행</a:t>
                      </a:r>
                      <a:r>
                        <a:rPr lang="en-US" altLang="ko-KR" sz="400" u="none" strike="noStrike" kern="1200" dirty="0">
                          <a:solidFill>
                            <a:schemeClr val="dk1"/>
                          </a:solidFill>
                          <a:effectLst/>
                          <a:latin typeface="+mn-lt"/>
                          <a:ea typeface="+mn-ea"/>
                          <a:cs typeface="+mn-cs"/>
                        </a:rPr>
                        <a:t>) Single Proxy</a:t>
                      </a:r>
                      <a:r>
                        <a:rPr lang="ko-KR" altLang="en-US" sz="400" u="none" strike="noStrike" kern="1200" dirty="0">
                          <a:solidFill>
                            <a:schemeClr val="dk1"/>
                          </a:solidFill>
                          <a:effectLst/>
                          <a:latin typeface="+mn-lt"/>
                          <a:ea typeface="+mn-ea"/>
                          <a:cs typeface="+mn-cs"/>
                        </a:rPr>
                        <a:t>로 백업</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539801800"/>
                  </a:ext>
                </a:extLst>
              </a:tr>
              <a:tr h="156295">
                <a:tc vMerge="1">
                  <a:txBody>
                    <a:bodyPr/>
                    <a:lstStyle/>
                    <a:p>
                      <a:pPr latinLnBrk="1"/>
                      <a:endParaRPr lang="ko-KR" altLang="en-U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a:solidFill>
                            <a:schemeClr val="dk1"/>
                          </a:solidFill>
                          <a:effectLst/>
                          <a:latin typeface="+mn-lt"/>
                          <a:ea typeface="+mn-ea"/>
                          <a:cs typeface="+mn-cs"/>
                        </a:rPr>
                        <a:t>400M-20S_SP-3I</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a:solidFill>
                            <a:schemeClr val="dk1"/>
                          </a:solidFill>
                          <a:effectLst/>
                          <a:latin typeface="+mn-lt"/>
                          <a:ea typeface="+mn-ea"/>
                          <a:cs typeface="+mn-cs"/>
                        </a:rPr>
                        <a:t>Inode 400,241,748 1679GB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400,237,336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a:solidFill>
                            <a:schemeClr val="dk1"/>
                          </a:solidFill>
                          <a:effectLst/>
                          <a:latin typeface="+mn-lt"/>
                          <a:ea typeface="+mn-ea"/>
                          <a:cs typeface="+mn-cs"/>
                        </a:rPr>
                        <a:t>658.3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8:11:54</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4:06:47</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fontAlgn="ctr"/>
                      <a:r>
                        <a:rPr lang="en-US" altLang="ko-KR" sz="600" u="none" strike="noStrike" kern="1200">
                          <a:solidFill>
                            <a:schemeClr val="dk1"/>
                          </a:solidFill>
                          <a:effectLst/>
                          <a:latin typeface="+mn-lt"/>
                          <a:ea typeface="+mn-ea"/>
                          <a:cs typeface="+mn-cs"/>
                        </a:rPr>
                        <a:t>7:16:17</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0:55:07</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20,824,330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12</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39.1 GB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data1</a:t>
                      </a:r>
                      <a:r>
                        <a:rPr lang="ko-KR" altLang="en-US" sz="400" u="none" strike="noStrike" kern="1200" dirty="0">
                          <a:solidFill>
                            <a:schemeClr val="dk1"/>
                          </a:solidFill>
                          <a:effectLst/>
                          <a:latin typeface="+mn-lt"/>
                          <a:ea typeface="+mn-ea"/>
                          <a:cs typeface="+mn-cs"/>
                        </a:rPr>
                        <a:t>폴더를</a:t>
                      </a:r>
                      <a:r>
                        <a:rPr lang="en-US" altLang="ko-KR" sz="400" u="none" strike="noStrike" kern="1200" dirty="0">
                          <a:solidFill>
                            <a:schemeClr val="dk1"/>
                          </a:solidFill>
                          <a:effectLst/>
                          <a:latin typeface="+mn-lt"/>
                          <a:ea typeface="+mn-ea"/>
                          <a:cs typeface="+mn-cs"/>
                        </a:rPr>
                        <a:t>(</a:t>
                      </a:r>
                      <a:r>
                        <a:rPr lang="ko-KR" altLang="en-US" sz="400" u="none" strike="noStrike" kern="1200" dirty="0">
                          <a:solidFill>
                            <a:schemeClr val="dk1"/>
                          </a:solidFill>
                          <a:effectLst/>
                          <a:latin typeface="+mn-lt"/>
                          <a:ea typeface="+mn-ea"/>
                          <a:cs typeface="+mn-cs"/>
                        </a:rPr>
                        <a:t>약 </a:t>
                      </a:r>
                      <a:r>
                        <a:rPr lang="en-US" altLang="ko-KR" sz="400" u="none" strike="noStrike" kern="1200" dirty="0">
                          <a:solidFill>
                            <a:schemeClr val="dk1"/>
                          </a:solidFill>
                          <a:effectLst/>
                          <a:latin typeface="+mn-lt"/>
                          <a:ea typeface="+mn-ea"/>
                          <a:cs typeface="+mn-cs"/>
                        </a:rPr>
                        <a:t>2</a:t>
                      </a:r>
                      <a:r>
                        <a:rPr lang="ko-KR" altLang="en-US" sz="400" u="none" strike="noStrike" kern="1200" dirty="0" err="1">
                          <a:solidFill>
                            <a:schemeClr val="dk1"/>
                          </a:solidFill>
                          <a:effectLst/>
                          <a:latin typeface="+mn-lt"/>
                          <a:ea typeface="+mn-ea"/>
                          <a:cs typeface="+mn-cs"/>
                        </a:rPr>
                        <a:t>천만개</a:t>
                      </a:r>
                      <a:r>
                        <a:rPr lang="en-US" altLang="ko-KR" sz="400" u="none" strike="noStrike" kern="1200" dirty="0">
                          <a:solidFill>
                            <a:schemeClr val="dk1"/>
                          </a:solidFill>
                          <a:effectLst/>
                          <a:latin typeface="+mn-lt"/>
                          <a:ea typeface="+mn-ea"/>
                          <a:cs typeface="+mn-cs"/>
                        </a:rPr>
                        <a:t>) data21</a:t>
                      </a:r>
                      <a:r>
                        <a:rPr lang="ko-KR" altLang="en-US" sz="400" u="none" strike="noStrike" kern="1200" dirty="0">
                          <a:solidFill>
                            <a:schemeClr val="dk1"/>
                          </a:solidFill>
                          <a:effectLst/>
                          <a:latin typeface="+mn-lt"/>
                          <a:ea typeface="+mn-ea"/>
                          <a:cs typeface="+mn-cs"/>
                        </a:rPr>
                        <a:t>로 이름 변경 후 </a:t>
                      </a:r>
                      <a:r>
                        <a:rPr lang="en-US" altLang="ko-KR" sz="400" u="none" strike="noStrike" kern="1200" dirty="0">
                          <a:solidFill>
                            <a:schemeClr val="dk1"/>
                          </a:solidFill>
                          <a:effectLst/>
                          <a:latin typeface="+mn-lt"/>
                          <a:ea typeface="+mn-ea"/>
                          <a:cs typeface="+mn-cs"/>
                        </a:rPr>
                        <a:t>Job</a:t>
                      </a:r>
                      <a:r>
                        <a:rPr lang="ko-KR" altLang="en-US" sz="400" u="none" strike="noStrike" kern="1200" dirty="0">
                          <a:solidFill>
                            <a:schemeClr val="dk1"/>
                          </a:solidFill>
                          <a:effectLst/>
                          <a:latin typeface="+mn-lt"/>
                          <a:ea typeface="+mn-ea"/>
                          <a:cs typeface="+mn-cs"/>
                        </a:rPr>
                        <a:t>에서 </a:t>
                      </a:r>
                      <a:r>
                        <a:rPr lang="en-US" altLang="ko-KR" sz="400" u="none" strike="noStrike" kern="1200" dirty="0">
                          <a:solidFill>
                            <a:schemeClr val="dk1"/>
                          </a:solidFill>
                          <a:effectLst/>
                          <a:latin typeface="+mn-lt"/>
                          <a:ea typeface="+mn-ea"/>
                          <a:cs typeface="+mn-cs"/>
                        </a:rPr>
                        <a:t>data1</a:t>
                      </a:r>
                      <a:r>
                        <a:rPr lang="ko-KR" altLang="en-US" sz="400" u="none" strike="noStrike" kern="1200" dirty="0">
                          <a:solidFill>
                            <a:schemeClr val="dk1"/>
                          </a:solidFill>
                          <a:effectLst/>
                          <a:latin typeface="+mn-lt"/>
                          <a:ea typeface="+mn-ea"/>
                          <a:cs typeface="+mn-cs"/>
                        </a:rPr>
                        <a:t>을 </a:t>
                      </a:r>
                      <a:r>
                        <a:rPr lang="en-US" altLang="ko-KR" sz="400" u="none" strike="noStrike" kern="1200" dirty="0">
                          <a:solidFill>
                            <a:schemeClr val="dk1"/>
                          </a:solidFill>
                          <a:effectLst/>
                          <a:latin typeface="+mn-lt"/>
                          <a:ea typeface="+mn-ea"/>
                          <a:cs typeface="+mn-cs"/>
                        </a:rPr>
                        <a:t>data21</a:t>
                      </a:r>
                      <a:r>
                        <a:rPr lang="ko-KR" altLang="en-US" sz="400" u="none" strike="noStrike" kern="1200" dirty="0">
                          <a:solidFill>
                            <a:schemeClr val="dk1"/>
                          </a:solidFill>
                          <a:effectLst/>
                          <a:latin typeface="+mn-lt"/>
                          <a:ea typeface="+mn-ea"/>
                          <a:cs typeface="+mn-cs"/>
                        </a:rPr>
                        <a:t>로 변경 후 </a:t>
                      </a:r>
                      <a:r>
                        <a:rPr lang="en-US" altLang="ko-KR" sz="400" u="none" strike="noStrike" kern="1200" dirty="0" err="1">
                          <a:solidFill>
                            <a:schemeClr val="dk1"/>
                          </a:solidFill>
                          <a:effectLst/>
                          <a:latin typeface="+mn-lt"/>
                          <a:ea typeface="+mn-ea"/>
                          <a:cs typeface="+mn-cs"/>
                        </a:rPr>
                        <a:t>Incr</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백업</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219631857"/>
                  </a:ext>
                </a:extLst>
              </a:tr>
              <a:tr h="147427">
                <a:tc vMerge="1">
                  <a:txBody>
                    <a:bodyPr/>
                    <a:lstStyle/>
                    <a:p>
                      <a:pPr latinLnBrk="1"/>
                      <a:endParaRPr lang="ko-KR" altLang="en-U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dirty="0">
                          <a:solidFill>
                            <a:schemeClr val="dk1"/>
                          </a:solidFill>
                          <a:effectLst/>
                          <a:latin typeface="+mn-lt"/>
                          <a:ea typeface="+mn-ea"/>
                          <a:cs typeface="+mn-cs"/>
                        </a:rPr>
                        <a:t>400M-20S_SP-4I_SSD</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400,241,748 1679GB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400,237,336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658.3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9:11:17</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2:25:42</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8:08:19</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1:02:04</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20,824,330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12</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39.1 GB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data21</a:t>
                      </a:r>
                      <a:r>
                        <a:rPr lang="ko-KR" altLang="en-US" sz="400" u="none" strike="noStrike" kern="1200" dirty="0">
                          <a:solidFill>
                            <a:schemeClr val="dk1"/>
                          </a:solidFill>
                          <a:effectLst/>
                          <a:latin typeface="+mn-lt"/>
                          <a:ea typeface="+mn-ea"/>
                          <a:cs typeface="+mn-cs"/>
                        </a:rPr>
                        <a:t>폴더를</a:t>
                      </a:r>
                      <a:r>
                        <a:rPr lang="en-US" altLang="ko-KR" sz="400" u="none" strike="noStrike" kern="1200" dirty="0">
                          <a:solidFill>
                            <a:schemeClr val="dk1"/>
                          </a:solidFill>
                          <a:effectLst/>
                          <a:latin typeface="+mn-lt"/>
                          <a:ea typeface="+mn-ea"/>
                          <a:cs typeface="+mn-cs"/>
                        </a:rPr>
                        <a:t>(</a:t>
                      </a:r>
                      <a:r>
                        <a:rPr lang="ko-KR" altLang="en-US" sz="400" u="none" strike="noStrike" kern="1200" dirty="0">
                          <a:solidFill>
                            <a:schemeClr val="dk1"/>
                          </a:solidFill>
                          <a:effectLst/>
                          <a:latin typeface="+mn-lt"/>
                          <a:ea typeface="+mn-ea"/>
                          <a:cs typeface="+mn-cs"/>
                        </a:rPr>
                        <a:t>약 </a:t>
                      </a:r>
                      <a:r>
                        <a:rPr lang="en-US" altLang="ko-KR" sz="400" u="none" strike="noStrike" kern="1200" dirty="0">
                          <a:solidFill>
                            <a:schemeClr val="dk1"/>
                          </a:solidFill>
                          <a:effectLst/>
                          <a:latin typeface="+mn-lt"/>
                          <a:ea typeface="+mn-ea"/>
                          <a:cs typeface="+mn-cs"/>
                        </a:rPr>
                        <a:t>2</a:t>
                      </a:r>
                      <a:r>
                        <a:rPr lang="ko-KR" altLang="en-US" sz="400" u="none" strike="noStrike" kern="1200" dirty="0" err="1">
                          <a:solidFill>
                            <a:schemeClr val="dk1"/>
                          </a:solidFill>
                          <a:effectLst/>
                          <a:latin typeface="+mn-lt"/>
                          <a:ea typeface="+mn-ea"/>
                          <a:cs typeface="+mn-cs"/>
                        </a:rPr>
                        <a:t>천만개</a:t>
                      </a:r>
                      <a:r>
                        <a:rPr lang="en-US" altLang="ko-KR" sz="400" u="none" strike="noStrike" kern="1200" dirty="0">
                          <a:solidFill>
                            <a:schemeClr val="dk1"/>
                          </a:solidFill>
                          <a:effectLst/>
                          <a:latin typeface="+mn-lt"/>
                          <a:ea typeface="+mn-ea"/>
                          <a:cs typeface="+mn-cs"/>
                        </a:rPr>
                        <a:t>) data22</a:t>
                      </a:r>
                      <a:r>
                        <a:rPr lang="ko-KR" altLang="en-US" sz="400" u="none" strike="noStrike" kern="1200" dirty="0">
                          <a:solidFill>
                            <a:schemeClr val="dk1"/>
                          </a:solidFill>
                          <a:effectLst/>
                          <a:latin typeface="+mn-lt"/>
                          <a:ea typeface="+mn-ea"/>
                          <a:cs typeface="+mn-cs"/>
                        </a:rPr>
                        <a:t>로 이름 변경 후  </a:t>
                      </a:r>
                      <a:r>
                        <a:rPr lang="en-US" altLang="ko-KR" sz="400" u="none" strike="noStrike" kern="1200" dirty="0" err="1">
                          <a:solidFill>
                            <a:schemeClr val="dk1"/>
                          </a:solidFill>
                          <a:effectLst/>
                          <a:latin typeface="+mn-lt"/>
                          <a:ea typeface="+mn-ea"/>
                          <a:cs typeface="+mn-cs"/>
                        </a:rPr>
                        <a:t>Incr</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백업 </a:t>
                      </a:r>
                      <a:r>
                        <a:rPr lang="en-US" altLang="ko-KR" sz="400" u="none" strike="noStrike" kern="1200" dirty="0">
                          <a:solidFill>
                            <a:schemeClr val="dk1"/>
                          </a:solidFill>
                          <a:effectLst/>
                          <a:latin typeface="+mn-lt"/>
                          <a:ea typeface="+mn-ea"/>
                          <a:cs typeface="+mn-cs"/>
                        </a:rPr>
                        <a:t>(SSD </a:t>
                      </a:r>
                      <a:r>
                        <a:rPr lang="en-US" altLang="ko-KR" sz="400" u="none" strike="noStrike" kern="1200" dirty="0" err="1">
                          <a:solidFill>
                            <a:schemeClr val="dk1"/>
                          </a:solidFill>
                          <a:effectLst/>
                          <a:latin typeface="+mn-lt"/>
                          <a:ea typeface="+mn-ea"/>
                          <a:cs typeface="+mn-cs"/>
                        </a:rPr>
                        <a:t>Cashe</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이용</a:t>
                      </a:r>
                      <a:r>
                        <a:rPr lang="en-US" altLang="ko-KR" sz="400" u="none" strike="noStrike" kern="1200" dirty="0">
                          <a:solidFill>
                            <a:schemeClr val="dk1"/>
                          </a:solidFill>
                          <a:effectLst/>
                          <a:latin typeface="+mn-lt"/>
                          <a:ea typeface="+mn-ea"/>
                          <a:cs typeface="+mn-cs"/>
                        </a:rPr>
                        <a:t>)</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336109073"/>
                  </a:ext>
                </a:extLst>
              </a:tr>
              <a:tr h="165509">
                <a:tc vMerge="1">
                  <a:txBody>
                    <a:bodyPr/>
                    <a:lstStyle/>
                    <a:p>
                      <a:pPr algn="l" rtl="0" fontAlgn="ctr"/>
                      <a:endParaRPr lang="en-US" sz="600" b="1" u="none" strike="noStrike" kern="1200" dirty="0">
                        <a:solidFill>
                          <a:schemeClr val="dk1"/>
                        </a:solidFill>
                        <a:effectLst/>
                        <a:latin typeface="+mn-lt"/>
                        <a:ea typeface="+mn-ea"/>
                        <a:cs typeface="+mn-cs"/>
                      </a:endParaRP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just" defTabSz="686030" rtl="0" eaLnBrk="1" fontAlgn="ctr" latinLnBrk="0" hangingPunct="1"/>
                      <a:r>
                        <a:rPr lang="en-US" sz="600" b="1" u="none" strike="noStrike" kern="1200" dirty="0">
                          <a:solidFill>
                            <a:schemeClr val="dk1"/>
                          </a:solidFill>
                          <a:effectLst/>
                          <a:latin typeface="+mn-lt"/>
                          <a:ea typeface="+mn-ea"/>
                          <a:cs typeface="+mn-cs"/>
                        </a:rPr>
                        <a:t>400M-20S_MP-5I</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just" defTabSz="686030" rtl="0" eaLnBrk="1" fontAlgn="ctr" latinLnBrk="0" hangingPunct="1"/>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400,243,749 1667GB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400,239,336 </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0" i="0" u="none" strike="noStrike" kern="1200" dirty="0">
                          <a:solidFill>
                            <a:srgbClr val="000000"/>
                          </a:solidFill>
                          <a:effectLst/>
                          <a:latin typeface="맑은 고딕" panose="020B0503020000020004" pitchFamily="50" charset="-127"/>
                          <a:ea typeface="맑은 고딕" panose="020B0503020000020004" pitchFamily="50" charset="-127"/>
                          <a:cs typeface="+mn-cs"/>
                        </a:rPr>
                        <a:t>296</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658.3 GB</a:t>
                      </a:r>
                    </a:p>
                  </a:txBody>
                  <a:tcPr marL="7620" marR="7620" marT="7620"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6:37:15</a:t>
                      </a:r>
                    </a:p>
                  </a:txBody>
                  <a:tcPr marL="7620" marR="7620" marT="7620"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0" i="0" u="none" strike="noStrike" dirty="0">
                          <a:solidFill>
                            <a:srgbClr val="000000"/>
                          </a:solidFill>
                          <a:effectLst/>
                          <a:latin typeface="맑은 고딕" panose="020B0503020000020004" pitchFamily="50" charset="-127"/>
                          <a:ea typeface="맑은 고딕" panose="020B0503020000020004" pitchFamily="50" charset="-127"/>
                        </a:rPr>
                        <a:t>1:52:08</a:t>
                      </a:r>
                    </a:p>
                  </a:txBody>
                  <a:tcPr marL="7620" marR="7620" marT="7620"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0" i="0" u="none" strike="noStrike">
                          <a:solidFill>
                            <a:srgbClr val="000000"/>
                          </a:solidFill>
                          <a:effectLst/>
                          <a:latin typeface="맑은 고딕" panose="020B0503020000020004" pitchFamily="50" charset="-127"/>
                          <a:ea typeface="맑은 고딕" panose="020B0503020000020004" pitchFamily="50" charset="-127"/>
                        </a:rPr>
                        <a:t>6:36:05</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0" i="0" u="none" strike="noStrike" dirty="0">
                          <a:solidFill>
                            <a:srgbClr val="000000"/>
                          </a:solidFill>
                          <a:effectLst/>
                          <a:latin typeface="맑은 고딕" panose="020B0503020000020004" pitchFamily="50" charset="-127"/>
                          <a:ea typeface="맑은 고딕" panose="020B0503020000020004" pitchFamily="50" charset="-127"/>
                        </a:rPr>
                        <a:t>0:00:36</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2,000 </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0" i="0" u="none" strike="noStrike" kern="1200" dirty="0">
                          <a:solidFill>
                            <a:srgbClr val="000000"/>
                          </a:solidFill>
                          <a:effectLst/>
                          <a:latin typeface="맑은 고딕" panose="020B0503020000020004" pitchFamily="50" charset="-127"/>
                          <a:ea typeface="맑은 고딕" panose="020B0503020000020004" pitchFamily="50" charset="-127"/>
                          <a:cs typeface="+mn-cs"/>
                        </a:rPr>
                        <a:t>200</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2 MB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1K</a:t>
                      </a:r>
                      <a:r>
                        <a:rPr lang="ko-KR" altLang="en-US" sz="400" u="none" strike="noStrike" kern="1200" dirty="0">
                          <a:solidFill>
                            <a:schemeClr val="dk1"/>
                          </a:solidFill>
                          <a:effectLst/>
                          <a:latin typeface="+mn-lt"/>
                          <a:ea typeface="+mn-ea"/>
                          <a:cs typeface="+mn-cs"/>
                        </a:rPr>
                        <a:t>파일 </a:t>
                      </a:r>
                      <a:r>
                        <a:rPr lang="en-US" altLang="ko-KR" sz="400" u="none" strike="noStrike" kern="1200" dirty="0">
                          <a:solidFill>
                            <a:schemeClr val="dk1"/>
                          </a:solidFill>
                          <a:effectLst/>
                          <a:latin typeface="+mn-lt"/>
                          <a:ea typeface="+mn-ea"/>
                          <a:cs typeface="+mn-cs"/>
                        </a:rPr>
                        <a:t>10</a:t>
                      </a:r>
                      <a:r>
                        <a:rPr lang="ko-KR" altLang="en-US" sz="400" u="none" strike="noStrike" kern="1200" dirty="0">
                          <a:solidFill>
                            <a:schemeClr val="dk1"/>
                          </a:solidFill>
                          <a:effectLst/>
                          <a:latin typeface="+mn-lt"/>
                          <a:ea typeface="+mn-ea"/>
                          <a:cs typeface="+mn-cs"/>
                        </a:rPr>
                        <a:t>개를 모든 폴더에 생성 </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총 </a:t>
                      </a:r>
                      <a:r>
                        <a:rPr lang="en-US" altLang="ko-KR" sz="400" u="none" strike="noStrike" kern="1200" dirty="0">
                          <a:solidFill>
                            <a:schemeClr val="dk1"/>
                          </a:solidFill>
                          <a:effectLst/>
                          <a:latin typeface="+mn-lt"/>
                          <a:ea typeface="+mn-ea"/>
                          <a:cs typeface="+mn-cs"/>
                        </a:rPr>
                        <a:t>2,000</a:t>
                      </a:r>
                      <a:r>
                        <a:rPr lang="ko-KR" altLang="en-US" sz="400" u="none" strike="noStrike" kern="1200" dirty="0">
                          <a:solidFill>
                            <a:schemeClr val="dk1"/>
                          </a:solidFill>
                          <a:effectLst/>
                          <a:latin typeface="+mn-lt"/>
                          <a:ea typeface="+mn-ea"/>
                          <a:cs typeface="+mn-cs"/>
                        </a:rPr>
                        <a:t>개 파일 추가</a:t>
                      </a:r>
                      <a:br>
                        <a:rPr lang="ko-KR" altLang="en-US" sz="400" u="none" strike="noStrike" kern="1200" dirty="0">
                          <a:solidFill>
                            <a:schemeClr val="dk1"/>
                          </a:solidFill>
                          <a:effectLst/>
                          <a:latin typeface="+mn-lt"/>
                          <a:ea typeface="+mn-ea"/>
                          <a:cs typeface="+mn-cs"/>
                        </a:rPr>
                      </a:br>
                      <a:r>
                        <a:rPr lang="en-US" altLang="ko-KR" sz="400" u="none" strike="noStrike" kern="1200" dirty="0">
                          <a:solidFill>
                            <a:schemeClr val="dk1"/>
                          </a:solidFill>
                          <a:effectLst/>
                          <a:latin typeface="+mn-lt"/>
                          <a:ea typeface="+mn-ea"/>
                          <a:cs typeface="+mn-cs"/>
                        </a:rPr>
                        <a:t>(Multi Proxy </a:t>
                      </a:r>
                      <a:r>
                        <a:rPr lang="ko-KR" altLang="en-US" sz="400" u="none" strike="noStrike" kern="1200" dirty="0">
                          <a:solidFill>
                            <a:schemeClr val="dk1"/>
                          </a:solidFill>
                          <a:effectLst/>
                          <a:latin typeface="+mn-lt"/>
                          <a:ea typeface="+mn-ea"/>
                          <a:cs typeface="+mn-cs"/>
                        </a:rPr>
                        <a:t>이용한 백업</a:t>
                      </a:r>
                      <a:r>
                        <a:rPr lang="en-US" altLang="ko-KR" sz="400" u="none" strike="noStrike" kern="1200" dirty="0">
                          <a:solidFill>
                            <a:schemeClr val="dk1"/>
                          </a:solidFill>
                          <a:effectLst/>
                          <a:latin typeface="+mn-lt"/>
                          <a:ea typeface="+mn-ea"/>
                          <a:cs typeface="+mn-cs"/>
                        </a:rPr>
                        <a:t>)</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273824511"/>
                  </a:ext>
                </a:extLst>
              </a:tr>
              <a:tr h="156295">
                <a:tc vMerge="1">
                  <a:txBody>
                    <a:bodyPr/>
                    <a:lstStyle/>
                    <a:p>
                      <a:pPr algn="l" rtl="0" fontAlgn="ctr"/>
                      <a:endParaRPr lang="en-US" sz="600" b="1" u="none" strike="noStrike" kern="1200" dirty="0">
                        <a:solidFill>
                          <a:schemeClr val="dk1"/>
                        </a:solidFill>
                        <a:effectLst/>
                        <a:latin typeface="+mn-lt"/>
                        <a:ea typeface="+mn-ea"/>
                        <a:cs typeface="+mn-cs"/>
                      </a:endParaRP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just" defTabSz="686030" rtl="0" eaLnBrk="1" fontAlgn="ctr" latinLnBrk="0" hangingPunct="1"/>
                      <a:r>
                        <a:rPr lang="en-US" sz="600" b="1" u="none" strike="noStrike" kern="1200" dirty="0">
                          <a:solidFill>
                            <a:schemeClr val="dk1"/>
                          </a:solidFill>
                          <a:effectLst/>
                          <a:latin typeface="+mn-lt"/>
                          <a:ea typeface="+mn-ea"/>
                          <a:cs typeface="+mn-cs"/>
                        </a:rPr>
                        <a:t>400M-20S_SP-6I</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400,245,750 1667GB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400,241,336 </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0" i="0" u="none" strike="noStrike" kern="1200" dirty="0">
                          <a:solidFill>
                            <a:srgbClr val="000000"/>
                          </a:solidFill>
                          <a:effectLst/>
                          <a:latin typeface="맑은 고딕" panose="020B0503020000020004" pitchFamily="50" charset="-127"/>
                          <a:ea typeface="맑은 고딕" panose="020B0503020000020004" pitchFamily="50" charset="-127"/>
                          <a:cs typeface="+mn-cs"/>
                        </a:rPr>
                        <a:t>296</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658.3 GB</a:t>
                      </a:r>
                    </a:p>
                  </a:txBody>
                  <a:tcPr marL="7620" marR="7620" marT="7620"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6:04:59</a:t>
                      </a:r>
                    </a:p>
                  </a:txBody>
                  <a:tcPr marL="7620" marR="7620" marT="7620"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r" defTabSz="686030" rtl="0" eaLnBrk="1" fontAlgn="ctr" latinLnBrk="0" hangingPunct="1"/>
                      <a:r>
                        <a:rPr lang="en-US" altLang="ko-KR" sz="600" b="0" i="0" u="none" strike="noStrike" kern="1200" dirty="0">
                          <a:solidFill>
                            <a:srgbClr val="000000"/>
                          </a:solidFill>
                          <a:effectLst/>
                          <a:latin typeface="맑은 고딕" panose="020B0503020000020004" pitchFamily="50" charset="-127"/>
                          <a:ea typeface="맑은 고딕" panose="020B0503020000020004" pitchFamily="50" charset="-127"/>
                          <a:cs typeface="+mn-cs"/>
                        </a:rPr>
                        <a:t>2:55:14</a:t>
                      </a:r>
                    </a:p>
                  </a:txBody>
                  <a:tcPr marL="7620" marR="7620" marT="7620"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r" defTabSz="686030" rtl="0" eaLnBrk="1" fontAlgn="ctr" latinLnBrk="0" hangingPunct="1"/>
                      <a:r>
                        <a:rPr lang="en-US" altLang="ko-KR" sz="600" b="0" i="0" u="none" strike="noStrike" kern="1200">
                          <a:solidFill>
                            <a:srgbClr val="000000"/>
                          </a:solidFill>
                          <a:effectLst/>
                          <a:latin typeface="맑은 고딕" panose="020B0503020000020004" pitchFamily="50" charset="-127"/>
                          <a:ea typeface="맑은 고딕" panose="020B0503020000020004" pitchFamily="50" charset="-127"/>
                          <a:cs typeface="+mn-cs"/>
                        </a:rPr>
                        <a:t>6:03:54</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marL="0" algn="r" defTabSz="686030" rtl="0" eaLnBrk="1" fontAlgn="ctr" latinLnBrk="0" hangingPunct="1"/>
                      <a:r>
                        <a:rPr lang="en-US" altLang="ko-KR" sz="600" b="0" i="0" u="none" strike="noStrike" kern="1200" dirty="0">
                          <a:solidFill>
                            <a:srgbClr val="000000"/>
                          </a:solidFill>
                          <a:effectLst/>
                          <a:latin typeface="맑은 고딕" panose="020B0503020000020004" pitchFamily="50" charset="-127"/>
                          <a:ea typeface="맑은 고딕" panose="020B0503020000020004" pitchFamily="50" charset="-127"/>
                          <a:cs typeface="+mn-cs"/>
                        </a:rPr>
                        <a:t>0:00:32</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a:solidFill>
                            <a:schemeClr val="dk1"/>
                          </a:solidFill>
                          <a:effectLst/>
                          <a:latin typeface="+mn-lt"/>
                          <a:ea typeface="+mn-ea"/>
                          <a:cs typeface="+mn-cs"/>
                        </a:rPr>
                        <a:t>2,000 </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0" i="0" u="none" strike="noStrike" kern="1200" dirty="0">
                          <a:solidFill>
                            <a:srgbClr val="000000"/>
                          </a:solidFill>
                          <a:effectLst/>
                          <a:latin typeface="맑은 고딕" panose="020B0503020000020004" pitchFamily="50" charset="-127"/>
                          <a:ea typeface="맑은 고딕" panose="020B0503020000020004" pitchFamily="50" charset="-127"/>
                          <a:cs typeface="+mn-cs"/>
                        </a:rPr>
                        <a:t>200</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2 MB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1K</a:t>
                      </a:r>
                      <a:r>
                        <a:rPr lang="ko-KR" altLang="en-US" sz="400" u="none" strike="noStrike" kern="1200" dirty="0">
                          <a:solidFill>
                            <a:schemeClr val="dk1"/>
                          </a:solidFill>
                          <a:effectLst/>
                          <a:latin typeface="+mn-lt"/>
                          <a:ea typeface="+mn-ea"/>
                          <a:cs typeface="+mn-cs"/>
                        </a:rPr>
                        <a:t>파일 </a:t>
                      </a:r>
                      <a:r>
                        <a:rPr lang="en-US" altLang="ko-KR" sz="400" u="none" strike="noStrike" kern="1200" dirty="0">
                          <a:solidFill>
                            <a:schemeClr val="dk1"/>
                          </a:solidFill>
                          <a:effectLst/>
                          <a:latin typeface="+mn-lt"/>
                          <a:ea typeface="+mn-ea"/>
                          <a:cs typeface="+mn-cs"/>
                        </a:rPr>
                        <a:t>10</a:t>
                      </a:r>
                      <a:r>
                        <a:rPr lang="ko-KR" altLang="en-US" sz="400" u="none" strike="noStrike" kern="1200" dirty="0">
                          <a:solidFill>
                            <a:schemeClr val="dk1"/>
                          </a:solidFill>
                          <a:effectLst/>
                          <a:latin typeface="+mn-lt"/>
                          <a:ea typeface="+mn-ea"/>
                          <a:cs typeface="+mn-cs"/>
                        </a:rPr>
                        <a:t>개를 모든 폴더에 생성 </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총 </a:t>
                      </a:r>
                      <a:r>
                        <a:rPr lang="en-US" altLang="ko-KR" sz="400" u="none" strike="noStrike" kern="1200" dirty="0">
                          <a:solidFill>
                            <a:schemeClr val="dk1"/>
                          </a:solidFill>
                          <a:effectLst/>
                          <a:latin typeface="+mn-lt"/>
                          <a:ea typeface="+mn-ea"/>
                          <a:cs typeface="+mn-cs"/>
                        </a:rPr>
                        <a:t>2,000</a:t>
                      </a:r>
                      <a:r>
                        <a:rPr lang="ko-KR" altLang="en-US" sz="400" u="none" strike="noStrike" kern="1200" dirty="0">
                          <a:solidFill>
                            <a:schemeClr val="dk1"/>
                          </a:solidFill>
                          <a:effectLst/>
                          <a:latin typeface="+mn-lt"/>
                          <a:ea typeface="+mn-ea"/>
                          <a:cs typeface="+mn-cs"/>
                        </a:rPr>
                        <a:t>개 파일 추가</a:t>
                      </a:r>
                    </a:p>
                    <a:p>
                      <a:pPr algn="just" rtl="0" fontAlgn="ctr"/>
                      <a:r>
                        <a:rPr lang="en-US" altLang="ko-KR" sz="400" u="none" strike="noStrike" kern="1200" dirty="0">
                          <a:solidFill>
                            <a:schemeClr val="dk1"/>
                          </a:solidFill>
                          <a:effectLst/>
                          <a:latin typeface="+mn-lt"/>
                          <a:ea typeface="+mn-ea"/>
                          <a:cs typeface="+mn-cs"/>
                        </a:rPr>
                        <a:t>(Single Proxy </a:t>
                      </a:r>
                      <a:r>
                        <a:rPr lang="ko-KR" altLang="en-US" sz="400" u="none" strike="noStrike" kern="1200" dirty="0">
                          <a:solidFill>
                            <a:schemeClr val="dk1"/>
                          </a:solidFill>
                          <a:effectLst/>
                          <a:latin typeface="+mn-lt"/>
                          <a:ea typeface="+mn-ea"/>
                          <a:cs typeface="+mn-cs"/>
                        </a:rPr>
                        <a:t>이용한 백업</a:t>
                      </a:r>
                      <a:r>
                        <a:rPr lang="en-US" altLang="ko-KR" sz="400" u="none" strike="noStrike" kern="1200" dirty="0">
                          <a:solidFill>
                            <a:schemeClr val="dk1"/>
                          </a:solidFill>
                          <a:effectLst/>
                          <a:latin typeface="+mn-lt"/>
                          <a:ea typeface="+mn-ea"/>
                          <a:cs typeface="+mn-cs"/>
                        </a:rPr>
                        <a:t>)</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52689860"/>
                  </a:ext>
                </a:extLst>
              </a:tr>
              <a:tr h="156295">
                <a:tc rowSpan="6">
                  <a:txBody>
                    <a:bodyPr/>
                    <a:lstStyle/>
                    <a:p>
                      <a:pPr algn="l" rtl="0" fontAlgn="ctr"/>
                      <a:r>
                        <a:rPr lang="en-US" sz="600" b="1" u="none" strike="noStrike" kern="1200" dirty="0">
                          <a:solidFill>
                            <a:schemeClr val="dk1"/>
                          </a:solidFill>
                          <a:effectLst/>
                          <a:latin typeface="+mn-lt"/>
                          <a:ea typeface="+mn-ea"/>
                          <a:cs typeface="+mn-cs"/>
                        </a:rPr>
                        <a:t>400 Million Files</a:t>
                      </a:r>
                      <a:br>
                        <a:rPr lang="en-US" sz="600" b="1" u="none" strike="noStrike" kern="1200" dirty="0">
                          <a:solidFill>
                            <a:schemeClr val="dk1"/>
                          </a:solidFill>
                          <a:effectLst/>
                          <a:latin typeface="+mn-lt"/>
                          <a:ea typeface="+mn-ea"/>
                          <a:cs typeface="+mn-cs"/>
                        </a:rPr>
                      </a:br>
                      <a:r>
                        <a:rPr lang="en-US" sz="600" b="1" u="none" strike="noStrike" kern="1200" dirty="0">
                          <a:solidFill>
                            <a:schemeClr val="dk1"/>
                          </a:solidFill>
                          <a:effectLst/>
                          <a:latin typeface="+mn-lt"/>
                          <a:ea typeface="+mn-ea"/>
                          <a:cs typeface="+mn-cs"/>
                        </a:rPr>
                        <a:t>Single Proxy</a:t>
                      </a:r>
                      <a:br>
                        <a:rPr lang="en-US" sz="600" b="1" u="none" strike="noStrike" kern="1200" dirty="0">
                          <a:solidFill>
                            <a:schemeClr val="dk1"/>
                          </a:solidFill>
                          <a:effectLst/>
                          <a:latin typeface="+mn-lt"/>
                          <a:ea typeface="+mn-ea"/>
                          <a:cs typeface="+mn-cs"/>
                        </a:rPr>
                      </a:br>
                      <a:r>
                        <a:rPr lang="en-US" sz="600" b="1" u="none" strike="noStrike" kern="1200" dirty="0">
                          <a:solidFill>
                            <a:schemeClr val="dk1"/>
                          </a:solidFill>
                          <a:effectLst/>
                          <a:latin typeface="+mn-lt"/>
                          <a:ea typeface="+mn-ea"/>
                          <a:cs typeface="+mn-cs"/>
                        </a:rPr>
                        <a:t>1 Session</a:t>
                      </a: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dirty="0">
                          <a:solidFill>
                            <a:schemeClr val="dk1"/>
                          </a:solidFill>
                          <a:effectLst/>
                          <a:latin typeface="+mn-lt"/>
                          <a:ea typeface="+mn-ea"/>
                          <a:cs typeface="+mn-cs"/>
                        </a:rPr>
                        <a:t>400M-1S_SP-1F</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400,021,746 1733GB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a:solidFill>
                            <a:schemeClr val="dk1"/>
                          </a:solidFill>
                          <a:effectLst/>
                          <a:latin typeface="+mn-lt"/>
                          <a:ea typeface="+mn-ea"/>
                          <a:cs typeface="+mn-cs"/>
                        </a:rPr>
                        <a:t>400,017,336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658.1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FF0000"/>
                          </a:solidFill>
                          <a:effectLst/>
                          <a:latin typeface="+mn-lt"/>
                          <a:ea typeface="+mn-ea"/>
                          <a:cs typeface="+mn-cs"/>
                        </a:rPr>
                        <a:t>59:30:39</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2:12:27</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56:38:09</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2:52:15</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400,017,336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a:solidFill>
                            <a:schemeClr val="dk1"/>
                          </a:solidFill>
                          <a:effectLst/>
                          <a:latin typeface="+mn-lt"/>
                          <a:ea typeface="+mn-ea"/>
                          <a:cs typeface="+mn-cs"/>
                        </a:rPr>
                        <a:t>658.1 GB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ko-KR" altLang="en-US" sz="400" u="none" strike="noStrike" kern="1200" dirty="0">
                          <a:solidFill>
                            <a:schemeClr val="dk1"/>
                          </a:solidFill>
                          <a:effectLst/>
                          <a:latin typeface="+mn-lt"/>
                          <a:ea typeface="+mn-ea"/>
                          <a:cs typeface="+mn-cs"/>
                        </a:rPr>
                        <a:t>위의 </a:t>
                      </a:r>
                      <a:r>
                        <a:rPr lang="en-US" altLang="ko-KR" sz="400" u="none" strike="noStrike" kern="1200" dirty="0">
                          <a:solidFill>
                            <a:schemeClr val="dk1"/>
                          </a:solidFill>
                          <a:effectLst/>
                          <a:latin typeface="+mn-lt"/>
                          <a:ea typeface="+mn-ea"/>
                          <a:cs typeface="+mn-cs"/>
                        </a:rPr>
                        <a:t>20</a:t>
                      </a:r>
                      <a:r>
                        <a:rPr lang="ko-KR" altLang="en-US" sz="400" u="none" strike="noStrike" kern="1200" dirty="0">
                          <a:solidFill>
                            <a:schemeClr val="dk1"/>
                          </a:solidFill>
                          <a:effectLst/>
                          <a:latin typeface="+mn-lt"/>
                          <a:ea typeface="+mn-ea"/>
                          <a:cs typeface="+mn-cs"/>
                        </a:rPr>
                        <a:t>개 </a:t>
                      </a:r>
                      <a:r>
                        <a:rPr lang="en-US" altLang="ko-KR" sz="400" u="none" strike="noStrike" kern="1200" dirty="0">
                          <a:solidFill>
                            <a:schemeClr val="dk1"/>
                          </a:solidFill>
                          <a:effectLst/>
                          <a:latin typeface="+mn-lt"/>
                          <a:ea typeface="+mn-ea"/>
                          <a:cs typeface="+mn-cs"/>
                        </a:rPr>
                        <a:t>Session 2nd </a:t>
                      </a:r>
                      <a:r>
                        <a:rPr lang="ko-KR" altLang="en-US" sz="400" u="none" strike="noStrike" kern="1200" dirty="0">
                          <a:solidFill>
                            <a:schemeClr val="dk1"/>
                          </a:solidFill>
                          <a:effectLst/>
                          <a:latin typeface="+mn-lt"/>
                          <a:ea typeface="+mn-ea"/>
                          <a:cs typeface="+mn-cs"/>
                        </a:rPr>
                        <a:t>백업과 동일 데이터를 새로운 </a:t>
                      </a:r>
                      <a:r>
                        <a:rPr lang="en-US" altLang="ko-KR" sz="400" u="none" strike="noStrike" kern="1200" dirty="0">
                          <a:solidFill>
                            <a:schemeClr val="dk1"/>
                          </a:solidFill>
                          <a:effectLst/>
                          <a:latin typeface="+mn-lt"/>
                          <a:ea typeface="+mn-ea"/>
                          <a:cs typeface="+mn-cs"/>
                        </a:rPr>
                        <a:t>Job</a:t>
                      </a:r>
                      <a:r>
                        <a:rPr lang="ko-KR" altLang="en-US" sz="400" u="none" strike="noStrike" kern="1200" dirty="0">
                          <a:solidFill>
                            <a:schemeClr val="dk1"/>
                          </a:solidFill>
                          <a:effectLst/>
                          <a:latin typeface="+mn-lt"/>
                          <a:ea typeface="+mn-ea"/>
                          <a:cs typeface="+mn-cs"/>
                        </a:rPr>
                        <a:t>을 생성하여 </a:t>
                      </a:r>
                      <a:r>
                        <a:rPr lang="en-US" altLang="ko-KR" sz="400" u="none" strike="noStrike" kern="1200" dirty="0">
                          <a:solidFill>
                            <a:schemeClr val="dk1"/>
                          </a:solidFill>
                          <a:effectLst/>
                          <a:latin typeface="+mn-lt"/>
                          <a:ea typeface="+mn-ea"/>
                          <a:cs typeface="+mn-cs"/>
                        </a:rPr>
                        <a:t>Full </a:t>
                      </a:r>
                      <a:r>
                        <a:rPr lang="ko-KR" altLang="en-US" sz="400" u="none" strike="noStrike" kern="1200" dirty="0">
                          <a:solidFill>
                            <a:schemeClr val="dk1"/>
                          </a:solidFill>
                          <a:effectLst/>
                          <a:latin typeface="+mn-lt"/>
                          <a:ea typeface="+mn-ea"/>
                          <a:cs typeface="+mn-cs"/>
                        </a:rPr>
                        <a:t>백업</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299042388"/>
                  </a:ext>
                </a:extLst>
              </a:tr>
              <a:tr h="136824">
                <a:tc vMerge="1">
                  <a:txBody>
                    <a:bodyPr/>
                    <a:lstStyle/>
                    <a:p>
                      <a:pPr latinLnBrk="1"/>
                      <a:endParaRPr lang="ko-KR" altLang="en-U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a:solidFill>
                            <a:schemeClr val="dk1"/>
                          </a:solidFill>
                          <a:effectLst/>
                          <a:latin typeface="+mn-lt"/>
                          <a:ea typeface="+mn-ea"/>
                          <a:cs typeface="+mn-cs"/>
                        </a:rPr>
                        <a:t>400M-1S_SP-1I</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a:solidFill>
                            <a:schemeClr val="dk1"/>
                          </a:solidFill>
                          <a:effectLst/>
                          <a:latin typeface="+mn-lt"/>
                          <a:ea typeface="+mn-ea"/>
                          <a:cs typeface="+mn-cs"/>
                        </a:rPr>
                        <a:t>inode 400,041,746 1736GB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a:solidFill>
                            <a:schemeClr val="dk1"/>
                          </a:solidFill>
                          <a:effectLst/>
                          <a:latin typeface="+mn-lt"/>
                          <a:ea typeface="+mn-ea"/>
                          <a:cs typeface="+mn-cs"/>
                        </a:rPr>
                        <a:t>400,037,336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658.1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4:54:09</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4:32:17</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4:53:50</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0:00:07</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20,000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1</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a:solidFill>
                            <a:schemeClr val="dk1"/>
                          </a:solidFill>
                          <a:effectLst/>
                          <a:latin typeface="+mn-lt"/>
                          <a:ea typeface="+mn-ea"/>
                          <a:cs typeface="+mn-cs"/>
                        </a:rPr>
                        <a:t>19.5 MB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1K</a:t>
                      </a:r>
                      <a:r>
                        <a:rPr lang="ko-KR" altLang="en-US" sz="400" u="none" strike="noStrike" kern="1200" dirty="0">
                          <a:solidFill>
                            <a:schemeClr val="dk1"/>
                          </a:solidFill>
                          <a:effectLst/>
                          <a:latin typeface="+mn-lt"/>
                          <a:ea typeface="+mn-ea"/>
                          <a:cs typeface="+mn-cs"/>
                        </a:rPr>
                        <a:t>파일 약 </a:t>
                      </a:r>
                      <a:r>
                        <a:rPr lang="en-US" altLang="ko-KR" sz="400" u="none" strike="noStrike" kern="1200" dirty="0">
                          <a:solidFill>
                            <a:schemeClr val="dk1"/>
                          </a:solidFill>
                          <a:effectLst/>
                          <a:latin typeface="+mn-lt"/>
                          <a:ea typeface="+mn-ea"/>
                          <a:cs typeface="+mn-cs"/>
                        </a:rPr>
                        <a:t>2</a:t>
                      </a:r>
                      <a:r>
                        <a:rPr lang="ko-KR" altLang="en-US" sz="400" u="none" strike="noStrike" kern="1200" dirty="0">
                          <a:solidFill>
                            <a:schemeClr val="dk1"/>
                          </a:solidFill>
                          <a:effectLst/>
                          <a:latin typeface="+mn-lt"/>
                          <a:ea typeface="+mn-ea"/>
                          <a:cs typeface="+mn-cs"/>
                        </a:rPr>
                        <a:t>만개</a:t>
                      </a:r>
                      <a:r>
                        <a:rPr lang="en-US" altLang="ko-KR" sz="400" u="none" strike="noStrike" kern="1200" dirty="0">
                          <a:solidFill>
                            <a:schemeClr val="dk1"/>
                          </a:solidFill>
                          <a:effectLst/>
                          <a:latin typeface="+mn-lt"/>
                          <a:ea typeface="+mn-ea"/>
                          <a:cs typeface="+mn-cs"/>
                        </a:rPr>
                        <a:t>(z:\data8\data1_11\) </a:t>
                      </a:r>
                      <a:r>
                        <a:rPr lang="ko-KR" altLang="en-US" sz="400" u="none" strike="noStrike" kern="1200" dirty="0">
                          <a:solidFill>
                            <a:schemeClr val="dk1"/>
                          </a:solidFill>
                          <a:effectLst/>
                          <a:latin typeface="+mn-lt"/>
                          <a:ea typeface="+mn-ea"/>
                          <a:cs typeface="+mn-cs"/>
                        </a:rPr>
                        <a:t>추가 생성</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346202041"/>
                  </a:ext>
                </a:extLst>
              </a:tr>
              <a:tr h="156295">
                <a:tc vMerge="1">
                  <a:txBody>
                    <a:bodyPr/>
                    <a:lstStyle/>
                    <a:p>
                      <a:pPr latinLnBrk="1"/>
                      <a:endParaRPr lang="ko-KR" altLang="en-US"/>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a:solidFill>
                            <a:schemeClr val="dk1"/>
                          </a:solidFill>
                          <a:effectLst/>
                          <a:latin typeface="+mn-lt"/>
                          <a:ea typeface="+mn-ea"/>
                          <a:cs typeface="+mn-cs"/>
                        </a:rPr>
                        <a:t>400M-1S_SP-2I</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a:solidFill>
                            <a:schemeClr val="dk1"/>
                          </a:solidFill>
                          <a:effectLst/>
                          <a:latin typeface="+mn-lt"/>
                          <a:ea typeface="+mn-ea"/>
                          <a:cs typeface="+mn-cs"/>
                        </a:rPr>
                        <a:t>Inode 400,241,748 1692GB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400,237,336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658.3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4:36:24</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3:44:48</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fontAlgn="ctr"/>
                      <a:r>
                        <a:rPr lang="en-US" altLang="ko-KR" sz="600" u="none" strike="noStrike" kern="1200">
                          <a:solidFill>
                            <a:schemeClr val="dk1"/>
                          </a:solidFill>
                          <a:effectLst/>
                          <a:latin typeface="+mn-lt"/>
                          <a:ea typeface="+mn-ea"/>
                          <a:cs typeface="+mn-cs"/>
                        </a:rPr>
                        <a:t>4:23:05</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0:12:49</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a:solidFill>
                            <a:schemeClr val="dk1"/>
                          </a:solidFill>
                          <a:effectLst/>
                          <a:latin typeface="+mn-lt"/>
                          <a:ea typeface="+mn-ea"/>
                          <a:cs typeface="+mn-cs"/>
                        </a:rPr>
                        <a:t>200,000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20</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a:solidFill>
                            <a:schemeClr val="dk1"/>
                          </a:solidFill>
                          <a:effectLst/>
                          <a:latin typeface="+mn-lt"/>
                          <a:ea typeface="+mn-ea"/>
                          <a:cs typeface="+mn-cs"/>
                        </a:rPr>
                        <a:t>195.3 MB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1K</a:t>
                      </a:r>
                      <a:r>
                        <a:rPr lang="ko-KR" altLang="en-US" sz="400" u="none" strike="noStrike" kern="1200" dirty="0">
                          <a:solidFill>
                            <a:schemeClr val="dk1"/>
                          </a:solidFill>
                          <a:effectLst/>
                          <a:latin typeface="+mn-lt"/>
                          <a:ea typeface="+mn-ea"/>
                          <a:cs typeface="+mn-cs"/>
                        </a:rPr>
                        <a:t>파일 </a:t>
                      </a:r>
                      <a:r>
                        <a:rPr lang="en-US" altLang="ko-KR" sz="400" u="none" strike="noStrike" kern="1200" dirty="0">
                          <a:solidFill>
                            <a:schemeClr val="dk1"/>
                          </a:solidFill>
                          <a:effectLst/>
                          <a:latin typeface="+mn-lt"/>
                          <a:ea typeface="+mn-ea"/>
                          <a:cs typeface="+mn-cs"/>
                        </a:rPr>
                        <a:t>1</a:t>
                      </a:r>
                      <a:r>
                        <a:rPr lang="ko-KR" altLang="en-US" sz="400" u="none" strike="noStrike" kern="1200" dirty="0">
                          <a:solidFill>
                            <a:schemeClr val="dk1"/>
                          </a:solidFill>
                          <a:effectLst/>
                          <a:latin typeface="+mn-lt"/>
                          <a:ea typeface="+mn-ea"/>
                          <a:cs typeface="+mn-cs"/>
                        </a:rPr>
                        <a:t>만개를 </a:t>
                      </a:r>
                      <a:r>
                        <a:rPr lang="en-US" altLang="ko-KR" sz="400" u="none" strike="noStrike" kern="1200" dirty="0">
                          <a:solidFill>
                            <a:schemeClr val="dk1"/>
                          </a:solidFill>
                          <a:effectLst/>
                          <a:latin typeface="+mn-lt"/>
                          <a:ea typeface="+mn-ea"/>
                          <a:cs typeface="+mn-cs"/>
                        </a:rPr>
                        <a:t>20</a:t>
                      </a:r>
                      <a:r>
                        <a:rPr lang="ko-KR" altLang="en-US" sz="400" u="none" strike="noStrike" kern="1200" dirty="0">
                          <a:solidFill>
                            <a:schemeClr val="dk1"/>
                          </a:solidFill>
                          <a:effectLst/>
                          <a:latin typeface="+mn-lt"/>
                          <a:ea typeface="+mn-ea"/>
                          <a:cs typeface="+mn-cs"/>
                        </a:rPr>
                        <a:t>개의 폴더에 추가 생성 </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총 </a:t>
                      </a:r>
                      <a:r>
                        <a:rPr lang="en-US" altLang="ko-KR" sz="400" u="none" strike="noStrike" kern="1200" dirty="0">
                          <a:solidFill>
                            <a:schemeClr val="dk1"/>
                          </a:solidFill>
                          <a:effectLst/>
                          <a:latin typeface="+mn-lt"/>
                          <a:ea typeface="+mn-ea"/>
                          <a:cs typeface="+mn-cs"/>
                        </a:rPr>
                        <a:t>20</a:t>
                      </a:r>
                      <a:r>
                        <a:rPr lang="ko-KR" altLang="en-US" sz="400" u="none" strike="noStrike" kern="1200" dirty="0">
                          <a:solidFill>
                            <a:schemeClr val="dk1"/>
                          </a:solidFill>
                          <a:effectLst/>
                          <a:latin typeface="+mn-lt"/>
                          <a:ea typeface="+mn-ea"/>
                          <a:cs typeface="+mn-cs"/>
                        </a:rPr>
                        <a:t>만개 파일 추가</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559175017"/>
                  </a:ext>
                </a:extLst>
              </a:tr>
              <a:tr h="136824">
                <a:tc vMerge="1">
                  <a:txBody>
                    <a:bodyPr/>
                    <a:lstStyle/>
                    <a:p>
                      <a:pPr algn="l" rtl="0" fontAlgn="ctr"/>
                      <a:endParaRPr lang="en-US" sz="700" b="1" u="none" strike="noStrike" kern="1200" dirty="0">
                        <a:solidFill>
                          <a:schemeClr val="dk1"/>
                        </a:solidFill>
                        <a:effectLst/>
                        <a:latin typeface="+mn-lt"/>
                        <a:ea typeface="+mn-ea"/>
                        <a:cs typeface="+mn-cs"/>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a:solidFill>
                            <a:schemeClr val="dk1"/>
                          </a:solidFill>
                          <a:effectLst/>
                          <a:latin typeface="+mn-lt"/>
                          <a:ea typeface="+mn-ea"/>
                          <a:cs typeface="+mn-cs"/>
                        </a:rPr>
                        <a:t>400M-1S_SP-3I_SSD</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400,241,748 1679GB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400,237,336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658.3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6:32:43</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2:46:01</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5:36:16</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0:56:12</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20,824,330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12</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39.1 GB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data1</a:t>
                      </a:r>
                      <a:r>
                        <a:rPr lang="ko-KR" altLang="en-US" sz="400" u="none" strike="noStrike" kern="1200" dirty="0">
                          <a:solidFill>
                            <a:schemeClr val="dk1"/>
                          </a:solidFill>
                          <a:effectLst/>
                          <a:latin typeface="+mn-lt"/>
                          <a:ea typeface="+mn-ea"/>
                          <a:cs typeface="+mn-cs"/>
                        </a:rPr>
                        <a:t>폴더를</a:t>
                      </a:r>
                      <a:r>
                        <a:rPr lang="en-US" altLang="ko-KR" sz="400" u="none" strike="noStrike" kern="1200" dirty="0">
                          <a:solidFill>
                            <a:schemeClr val="dk1"/>
                          </a:solidFill>
                          <a:effectLst/>
                          <a:latin typeface="+mn-lt"/>
                          <a:ea typeface="+mn-ea"/>
                          <a:cs typeface="+mn-cs"/>
                        </a:rPr>
                        <a:t>(</a:t>
                      </a:r>
                      <a:r>
                        <a:rPr lang="ko-KR" altLang="en-US" sz="400" u="none" strike="noStrike" kern="1200" dirty="0">
                          <a:solidFill>
                            <a:schemeClr val="dk1"/>
                          </a:solidFill>
                          <a:effectLst/>
                          <a:latin typeface="+mn-lt"/>
                          <a:ea typeface="+mn-ea"/>
                          <a:cs typeface="+mn-cs"/>
                        </a:rPr>
                        <a:t>약 </a:t>
                      </a:r>
                      <a:r>
                        <a:rPr lang="en-US" altLang="ko-KR" sz="400" u="none" strike="noStrike" kern="1200" dirty="0">
                          <a:solidFill>
                            <a:schemeClr val="dk1"/>
                          </a:solidFill>
                          <a:effectLst/>
                          <a:latin typeface="+mn-lt"/>
                          <a:ea typeface="+mn-ea"/>
                          <a:cs typeface="+mn-cs"/>
                        </a:rPr>
                        <a:t>2</a:t>
                      </a:r>
                      <a:r>
                        <a:rPr lang="ko-KR" altLang="en-US" sz="400" u="none" strike="noStrike" kern="1200" dirty="0" err="1">
                          <a:solidFill>
                            <a:schemeClr val="dk1"/>
                          </a:solidFill>
                          <a:effectLst/>
                          <a:latin typeface="+mn-lt"/>
                          <a:ea typeface="+mn-ea"/>
                          <a:cs typeface="+mn-cs"/>
                        </a:rPr>
                        <a:t>천만개</a:t>
                      </a:r>
                      <a:r>
                        <a:rPr lang="en-US" altLang="ko-KR" sz="400" u="none" strike="noStrike" kern="1200" dirty="0">
                          <a:solidFill>
                            <a:schemeClr val="dk1"/>
                          </a:solidFill>
                          <a:effectLst/>
                          <a:latin typeface="+mn-lt"/>
                          <a:ea typeface="+mn-ea"/>
                          <a:cs typeface="+mn-cs"/>
                        </a:rPr>
                        <a:t>) data21</a:t>
                      </a:r>
                      <a:r>
                        <a:rPr lang="ko-KR" altLang="en-US" sz="400" u="none" strike="noStrike" kern="1200" dirty="0">
                          <a:solidFill>
                            <a:schemeClr val="dk1"/>
                          </a:solidFill>
                          <a:effectLst/>
                          <a:latin typeface="+mn-lt"/>
                          <a:ea typeface="+mn-ea"/>
                          <a:cs typeface="+mn-cs"/>
                        </a:rPr>
                        <a:t>로 이름 변경 후  </a:t>
                      </a:r>
                      <a:r>
                        <a:rPr lang="en-US" altLang="ko-KR" sz="400" u="none" strike="noStrike" kern="1200" dirty="0" err="1">
                          <a:solidFill>
                            <a:schemeClr val="dk1"/>
                          </a:solidFill>
                          <a:effectLst/>
                          <a:latin typeface="+mn-lt"/>
                          <a:ea typeface="+mn-ea"/>
                          <a:cs typeface="+mn-cs"/>
                        </a:rPr>
                        <a:t>Incr</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백업</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781381677"/>
                  </a:ext>
                </a:extLst>
              </a:tr>
              <a:tr h="156295">
                <a:tc vMerge="1">
                  <a:txBody>
                    <a:bodyPr/>
                    <a:lstStyle/>
                    <a:p>
                      <a:pPr algn="l" rtl="0" fontAlgn="ctr"/>
                      <a:endParaRPr lang="en-US" sz="700" b="1" u="none" strike="noStrike" kern="1200" dirty="0">
                        <a:solidFill>
                          <a:schemeClr val="dk1"/>
                        </a:solidFill>
                        <a:effectLst/>
                        <a:latin typeface="+mn-lt"/>
                        <a:ea typeface="+mn-ea"/>
                        <a:cs typeface="+mn-cs"/>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a:solidFill>
                            <a:schemeClr val="dk1"/>
                          </a:solidFill>
                          <a:effectLst/>
                          <a:latin typeface="+mn-lt"/>
                          <a:ea typeface="+mn-ea"/>
                          <a:cs typeface="+mn-cs"/>
                        </a:rPr>
                        <a:t>400M-1S_SP-4I</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a:solidFill>
                            <a:schemeClr val="dk1"/>
                          </a:solidFill>
                          <a:effectLst/>
                          <a:latin typeface="+mn-lt"/>
                          <a:ea typeface="+mn-ea"/>
                          <a:cs typeface="+mn-cs"/>
                        </a:rPr>
                        <a:t>Inode 400,241,748 1692GB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400,237,336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658.3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7:06:26</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2:31:19</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fontAlgn="ctr"/>
                      <a:r>
                        <a:rPr lang="en-US" altLang="ko-KR" sz="600" u="none" strike="noStrike" kern="1200">
                          <a:solidFill>
                            <a:schemeClr val="dk1"/>
                          </a:solidFill>
                          <a:effectLst/>
                          <a:latin typeface="+mn-lt"/>
                          <a:ea typeface="+mn-ea"/>
                          <a:cs typeface="+mn-cs"/>
                        </a:rPr>
                        <a:t>6:09:28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0:56:04</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20,824,330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12</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39.1 GB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data1</a:t>
                      </a:r>
                      <a:r>
                        <a:rPr lang="ko-KR" altLang="en-US" sz="400" u="none" strike="noStrike" kern="1200" dirty="0">
                          <a:solidFill>
                            <a:schemeClr val="dk1"/>
                          </a:solidFill>
                          <a:effectLst/>
                          <a:latin typeface="+mn-lt"/>
                          <a:ea typeface="+mn-ea"/>
                          <a:cs typeface="+mn-cs"/>
                        </a:rPr>
                        <a:t>폴더를</a:t>
                      </a:r>
                      <a:r>
                        <a:rPr lang="en-US" altLang="ko-KR" sz="400" u="none" strike="noStrike" kern="1200" dirty="0">
                          <a:solidFill>
                            <a:schemeClr val="dk1"/>
                          </a:solidFill>
                          <a:effectLst/>
                          <a:latin typeface="+mn-lt"/>
                          <a:ea typeface="+mn-ea"/>
                          <a:cs typeface="+mn-cs"/>
                        </a:rPr>
                        <a:t>(</a:t>
                      </a:r>
                      <a:r>
                        <a:rPr lang="ko-KR" altLang="en-US" sz="400" u="none" strike="noStrike" kern="1200" dirty="0">
                          <a:solidFill>
                            <a:schemeClr val="dk1"/>
                          </a:solidFill>
                          <a:effectLst/>
                          <a:latin typeface="+mn-lt"/>
                          <a:ea typeface="+mn-ea"/>
                          <a:cs typeface="+mn-cs"/>
                        </a:rPr>
                        <a:t>약 </a:t>
                      </a:r>
                      <a:r>
                        <a:rPr lang="en-US" altLang="ko-KR" sz="400" u="none" strike="noStrike" kern="1200" dirty="0">
                          <a:solidFill>
                            <a:schemeClr val="dk1"/>
                          </a:solidFill>
                          <a:effectLst/>
                          <a:latin typeface="+mn-lt"/>
                          <a:ea typeface="+mn-ea"/>
                          <a:cs typeface="+mn-cs"/>
                        </a:rPr>
                        <a:t>2</a:t>
                      </a:r>
                      <a:r>
                        <a:rPr lang="ko-KR" altLang="en-US" sz="400" u="none" strike="noStrike" kern="1200" dirty="0" err="1">
                          <a:solidFill>
                            <a:schemeClr val="dk1"/>
                          </a:solidFill>
                          <a:effectLst/>
                          <a:latin typeface="+mn-lt"/>
                          <a:ea typeface="+mn-ea"/>
                          <a:cs typeface="+mn-cs"/>
                        </a:rPr>
                        <a:t>천만개</a:t>
                      </a:r>
                      <a:r>
                        <a:rPr lang="en-US" altLang="ko-KR" sz="400" u="none" strike="noStrike" kern="1200" dirty="0">
                          <a:solidFill>
                            <a:schemeClr val="dk1"/>
                          </a:solidFill>
                          <a:effectLst/>
                          <a:latin typeface="+mn-lt"/>
                          <a:ea typeface="+mn-ea"/>
                          <a:cs typeface="+mn-cs"/>
                        </a:rPr>
                        <a:t>) data22</a:t>
                      </a:r>
                      <a:r>
                        <a:rPr lang="ko-KR" altLang="en-US" sz="400" u="none" strike="noStrike" kern="1200" dirty="0">
                          <a:solidFill>
                            <a:schemeClr val="dk1"/>
                          </a:solidFill>
                          <a:effectLst/>
                          <a:latin typeface="+mn-lt"/>
                          <a:ea typeface="+mn-ea"/>
                          <a:cs typeface="+mn-cs"/>
                        </a:rPr>
                        <a:t>로 이름 변경 후  </a:t>
                      </a:r>
                      <a:r>
                        <a:rPr lang="en-US" altLang="ko-KR" sz="400" u="none" strike="noStrike" kern="1200" dirty="0" err="1">
                          <a:solidFill>
                            <a:schemeClr val="dk1"/>
                          </a:solidFill>
                          <a:effectLst/>
                          <a:latin typeface="+mn-lt"/>
                          <a:ea typeface="+mn-ea"/>
                          <a:cs typeface="+mn-cs"/>
                        </a:rPr>
                        <a:t>Incr</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백업 </a:t>
                      </a:r>
                      <a:r>
                        <a:rPr lang="en-US" altLang="ko-KR" sz="400" u="none" strike="noStrike" kern="1200" dirty="0">
                          <a:solidFill>
                            <a:schemeClr val="dk1"/>
                          </a:solidFill>
                          <a:effectLst/>
                          <a:latin typeface="+mn-lt"/>
                          <a:ea typeface="+mn-ea"/>
                          <a:cs typeface="+mn-cs"/>
                        </a:rPr>
                        <a:t>(SSD </a:t>
                      </a:r>
                      <a:r>
                        <a:rPr lang="en-US" altLang="ko-KR" sz="400" u="none" strike="noStrike" kern="1200" dirty="0" err="1">
                          <a:solidFill>
                            <a:schemeClr val="dk1"/>
                          </a:solidFill>
                          <a:effectLst/>
                          <a:latin typeface="+mn-lt"/>
                          <a:ea typeface="+mn-ea"/>
                          <a:cs typeface="+mn-cs"/>
                        </a:rPr>
                        <a:t>Cashe</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이용</a:t>
                      </a:r>
                      <a:r>
                        <a:rPr lang="en-US" altLang="ko-KR" sz="400" u="none" strike="noStrike" kern="1200" dirty="0">
                          <a:solidFill>
                            <a:schemeClr val="dk1"/>
                          </a:solidFill>
                          <a:effectLst/>
                          <a:latin typeface="+mn-lt"/>
                          <a:ea typeface="+mn-ea"/>
                          <a:cs typeface="+mn-cs"/>
                        </a:rPr>
                        <a:t>)</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437805816"/>
                  </a:ext>
                </a:extLst>
              </a:tr>
              <a:tr h="136824">
                <a:tc vMerge="1">
                  <a:txBody>
                    <a:bodyPr/>
                    <a:lstStyle/>
                    <a:p>
                      <a:pPr algn="l" rtl="0" fontAlgn="ctr"/>
                      <a:endParaRPr lang="en-US" sz="700" b="1" u="none" strike="noStrike" kern="1200" dirty="0">
                        <a:solidFill>
                          <a:schemeClr val="dk1"/>
                        </a:solidFill>
                        <a:effectLst/>
                        <a:latin typeface="+mn-lt"/>
                        <a:ea typeface="+mn-ea"/>
                        <a:cs typeface="+mn-cs"/>
                      </a:endParaRPr>
                    </a:p>
                  </a:txBody>
                  <a:tcPr marL="684" marR="684" marT="684"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b="1" u="none" strike="noStrike" kern="1200" dirty="0">
                          <a:solidFill>
                            <a:schemeClr val="dk1"/>
                          </a:solidFill>
                          <a:effectLst/>
                          <a:latin typeface="+mn-lt"/>
                          <a:ea typeface="+mn-ea"/>
                          <a:cs typeface="+mn-cs"/>
                        </a:rPr>
                        <a:t>400M-1S_SP-5I</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sz="600" u="none" strike="noStrike" kern="1200" dirty="0" err="1">
                          <a:solidFill>
                            <a:schemeClr val="dk1"/>
                          </a:solidFill>
                          <a:effectLst/>
                          <a:latin typeface="+mn-lt"/>
                          <a:ea typeface="+mn-ea"/>
                          <a:cs typeface="+mn-cs"/>
                        </a:rPr>
                        <a:t>Inode</a:t>
                      </a:r>
                      <a:r>
                        <a:rPr lang="en-US" sz="600" u="none" strike="noStrike" kern="1200" dirty="0">
                          <a:solidFill>
                            <a:schemeClr val="dk1"/>
                          </a:solidFill>
                          <a:effectLst/>
                          <a:latin typeface="+mn-lt"/>
                          <a:ea typeface="+mn-ea"/>
                          <a:cs typeface="+mn-cs"/>
                        </a:rPr>
                        <a:t> 400,243,749 1670GB</a:t>
                      </a:r>
                    </a:p>
                  </a:txBody>
                  <a:tcPr marL="7620" marR="7620" marT="7620"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400,239,336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298</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658.3 GB</a:t>
                      </a:r>
                    </a:p>
                  </a:txBody>
                  <a:tcPr marL="409" marR="409" marT="409" marB="0" anchor="ctr">
                    <a:lnL w="12700" cap="flat" cmpd="sng" algn="ctr">
                      <a:solidFill>
                        <a:schemeClr val="tx2"/>
                      </a:solidFill>
                      <a:prstDash val="solid"/>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700" b="1" u="none" strike="noStrike" kern="1200" dirty="0">
                          <a:solidFill>
                            <a:srgbClr val="0070C0"/>
                          </a:solidFill>
                          <a:effectLst/>
                          <a:latin typeface="+mn-lt"/>
                          <a:ea typeface="+mn-ea"/>
                          <a:cs typeface="+mn-cs"/>
                        </a:rPr>
                        <a:t>8:23:35</a:t>
                      </a:r>
                    </a:p>
                  </a:txBody>
                  <a:tcPr marL="409" marR="409" marT="409" marB="0" anchor="ctr">
                    <a:lnL w="28575" cap="flat" cmpd="sng" algn="ctr">
                      <a:solidFill>
                        <a:srgbClr val="F39200"/>
                      </a:solidFill>
                      <a:prstDash val="sysDot"/>
                      <a:round/>
                      <a:headEnd type="none" w="med" len="med"/>
                      <a:tailEnd type="none" w="med" len="med"/>
                    </a:lnL>
                    <a:lnR w="28575" cap="flat" cmpd="sng" algn="ctr">
                      <a:solidFill>
                        <a:srgbClr val="F39200"/>
                      </a:solidFill>
                      <a:prstDash val="sysDot"/>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rgbClr val="F39200"/>
                      </a:solidFill>
                      <a:prstDash val="sysDot"/>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2:40:39</a:t>
                      </a:r>
                    </a:p>
                  </a:txBody>
                  <a:tcPr marL="409" marR="409" marT="409" marB="0" anchor="ctr">
                    <a:lnL w="28575" cap="flat" cmpd="sng" algn="ctr">
                      <a:solidFill>
                        <a:srgbClr val="F39200"/>
                      </a:solidFill>
                      <a:prstDash val="sysDot"/>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8:22:31</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a:solidFill>
                            <a:schemeClr val="dk1"/>
                          </a:solidFill>
                          <a:effectLst/>
                          <a:latin typeface="+mn-lt"/>
                          <a:ea typeface="+mn-ea"/>
                          <a:cs typeface="+mn-cs"/>
                        </a:rPr>
                        <a:t>0:00:31</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b="1" u="none" strike="noStrike" kern="1200" dirty="0">
                          <a:solidFill>
                            <a:schemeClr val="dk1"/>
                          </a:solidFill>
                          <a:effectLst/>
                          <a:latin typeface="+mn-lt"/>
                          <a:ea typeface="+mn-ea"/>
                          <a:cs typeface="+mn-cs"/>
                        </a:rPr>
                        <a:t>2,000 </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altLang="ko-KR" sz="600" u="none" strike="noStrike" kern="1200" dirty="0">
                          <a:solidFill>
                            <a:schemeClr val="dk1"/>
                          </a:solidFill>
                          <a:effectLst/>
                          <a:latin typeface="+mn-lt"/>
                          <a:ea typeface="+mn-ea"/>
                          <a:cs typeface="+mn-cs"/>
                        </a:rPr>
                        <a:t>200</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r" rtl="0" fontAlgn="ctr"/>
                      <a:r>
                        <a:rPr lang="en-US" sz="600" b="1" u="none" strike="noStrike" kern="1200" dirty="0">
                          <a:solidFill>
                            <a:schemeClr val="dk1"/>
                          </a:solidFill>
                          <a:effectLst/>
                          <a:latin typeface="+mn-lt"/>
                          <a:ea typeface="+mn-ea"/>
                          <a:cs typeface="+mn-cs"/>
                        </a:rPr>
                        <a:t>2 MB</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just" rtl="0" fontAlgn="ctr"/>
                      <a:r>
                        <a:rPr lang="en-US" altLang="ko-KR" sz="400" u="none" strike="noStrike" kern="1200" dirty="0">
                          <a:solidFill>
                            <a:schemeClr val="dk1"/>
                          </a:solidFill>
                          <a:effectLst/>
                          <a:latin typeface="+mn-lt"/>
                          <a:ea typeface="+mn-ea"/>
                          <a:cs typeface="+mn-cs"/>
                        </a:rPr>
                        <a:t>1K</a:t>
                      </a:r>
                      <a:r>
                        <a:rPr lang="ko-KR" altLang="en-US" sz="400" u="none" strike="noStrike" kern="1200" dirty="0">
                          <a:solidFill>
                            <a:schemeClr val="dk1"/>
                          </a:solidFill>
                          <a:effectLst/>
                          <a:latin typeface="+mn-lt"/>
                          <a:ea typeface="+mn-ea"/>
                          <a:cs typeface="+mn-cs"/>
                        </a:rPr>
                        <a:t>파일 </a:t>
                      </a:r>
                      <a:r>
                        <a:rPr lang="en-US" altLang="ko-KR" sz="400" u="none" strike="noStrike" kern="1200" dirty="0">
                          <a:solidFill>
                            <a:schemeClr val="dk1"/>
                          </a:solidFill>
                          <a:effectLst/>
                          <a:latin typeface="+mn-lt"/>
                          <a:ea typeface="+mn-ea"/>
                          <a:cs typeface="+mn-cs"/>
                        </a:rPr>
                        <a:t>10</a:t>
                      </a:r>
                      <a:r>
                        <a:rPr lang="ko-KR" altLang="en-US" sz="400" u="none" strike="noStrike" kern="1200" dirty="0">
                          <a:solidFill>
                            <a:schemeClr val="dk1"/>
                          </a:solidFill>
                          <a:effectLst/>
                          <a:latin typeface="+mn-lt"/>
                          <a:ea typeface="+mn-ea"/>
                          <a:cs typeface="+mn-cs"/>
                        </a:rPr>
                        <a:t>개를 모든 폴더에 생성 </a:t>
                      </a:r>
                      <a:r>
                        <a:rPr lang="en-US" altLang="ko-KR" sz="400" u="none" strike="noStrike" kern="1200" dirty="0">
                          <a:solidFill>
                            <a:schemeClr val="dk1"/>
                          </a:solidFill>
                          <a:effectLst/>
                          <a:latin typeface="+mn-lt"/>
                          <a:ea typeface="+mn-ea"/>
                          <a:cs typeface="+mn-cs"/>
                        </a:rPr>
                        <a:t>: </a:t>
                      </a:r>
                      <a:r>
                        <a:rPr lang="ko-KR" altLang="en-US" sz="400" u="none" strike="noStrike" kern="1200" dirty="0">
                          <a:solidFill>
                            <a:schemeClr val="dk1"/>
                          </a:solidFill>
                          <a:effectLst/>
                          <a:latin typeface="+mn-lt"/>
                          <a:ea typeface="+mn-ea"/>
                          <a:cs typeface="+mn-cs"/>
                        </a:rPr>
                        <a:t>총 </a:t>
                      </a:r>
                      <a:r>
                        <a:rPr lang="en-US" altLang="ko-KR" sz="400" u="none" strike="noStrike" kern="1200" dirty="0">
                          <a:solidFill>
                            <a:schemeClr val="dk1"/>
                          </a:solidFill>
                          <a:effectLst/>
                          <a:latin typeface="+mn-lt"/>
                          <a:ea typeface="+mn-ea"/>
                          <a:cs typeface="+mn-cs"/>
                        </a:rPr>
                        <a:t>2,000</a:t>
                      </a:r>
                      <a:r>
                        <a:rPr lang="ko-KR" altLang="en-US" sz="400" u="none" strike="noStrike" kern="1200" dirty="0">
                          <a:solidFill>
                            <a:schemeClr val="dk1"/>
                          </a:solidFill>
                          <a:effectLst/>
                          <a:latin typeface="+mn-lt"/>
                          <a:ea typeface="+mn-ea"/>
                          <a:cs typeface="+mn-cs"/>
                        </a:rPr>
                        <a:t>개 파일 추가</a:t>
                      </a:r>
                    </a:p>
                  </a:txBody>
                  <a:tcPr marL="409" marR="409" marT="409" marB="0"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424592578"/>
                  </a:ext>
                </a:extLst>
              </a:tr>
            </a:tbl>
          </a:graphicData>
        </a:graphic>
      </p:graphicFrame>
      <p:sp>
        <p:nvSpPr>
          <p:cNvPr id="5" name="직사각형 4">
            <a:extLst>
              <a:ext uri="{FF2B5EF4-FFF2-40B4-BE49-F238E27FC236}">
                <a16:creationId xmlns:a16="http://schemas.microsoft.com/office/drawing/2014/main" id="{BAADAAF4-2AD0-46AC-B3C7-EDC281BF8E36}"/>
              </a:ext>
            </a:extLst>
          </p:cNvPr>
          <p:cNvSpPr/>
          <p:nvPr/>
        </p:nvSpPr>
        <p:spPr>
          <a:xfrm>
            <a:off x="201011" y="791351"/>
            <a:ext cx="4012002" cy="738664"/>
          </a:xfrm>
          <a:prstGeom prst="rect">
            <a:avLst/>
          </a:prstGeom>
        </p:spPr>
        <p:txBody>
          <a:bodyPr wrap="square">
            <a:spAutoFit/>
          </a:bodyPr>
          <a:lstStyle/>
          <a:p>
            <a:r>
              <a:rPr lang="en-US" altLang="ko-KR" sz="1400" dirty="0">
                <a:solidFill>
                  <a:schemeClr val="bg1"/>
                </a:solidFill>
              </a:rPr>
              <a:t>2</a:t>
            </a:r>
            <a:r>
              <a:rPr lang="ko-KR" altLang="en-US" sz="1400" dirty="0">
                <a:solidFill>
                  <a:schemeClr val="bg1"/>
                </a:solidFill>
              </a:rPr>
              <a:t>억 개 파일 백업 결과</a:t>
            </a:r>
            <a:br>
              <a:rPr lang="en-US" altLang="ko-KR" sz="1400" dirty="0">
                <a:solidFill>
                  <a:schemeClr val="bg1"/>
                </a:solidFill>
              </a:rPr>
            </a:br>
            <a:r>
              <a:rPr lang="en-US" altLang="ko-KR" sz="1400" dirty="0">
                <a:solidFill>
                  <a:srgbClr val="FF0000"/>
                </a:solidFill>
              </a:rPr>
              <a:t>- Full Backup Window : 27~35</a:t>
            </a:r>
            <a:r>
              <a:rPr lang="ko-KR" altLang="en-US" sz="1400" dirty="0">
                <a:solidFill>
                  <a:srgbClr val="FF0000"/>
                </a:solidFill>
              </a:rPr>
              <a:t> </a:t>
            </a:r>
            <a:r>
              <a:rPr lang="en-US" altLang="ko-KR" sz="1400" dirty="0">
                <a:solidFill>
                  <a:srgbClr val="FF0000"/>
                </a:solidFill>
              </a:rPr>
              <a:t>Hours</a:t>
            </a:r>
          </a:p>
          <a:p>
            <a:r>
              <a:rPr lang="en-US" altLang="ko-KR" sz="1400" dirty="0">
                <a:solidFill>
                  <a:srgbClr val="00B0F0"/>
                </a:solidFill>
              </a:rPr>
              <a:t>- </a:t>
            </a:r>
            <a:r>
              <a:rPr lang="en-US" altLang="ko-KR" sz="1400" dirty="0" err="1">
                <a:solidFill>
                  <a:srgbClr val="00B0F0"/>
                </a:solidFill>
              </a:rPr>
              <a:t>Incr</a:t>
            </a:r>
            <a:r>
              <a:rPr lang="en-US" altLang="ko-KR" sz="1400" dirty="0">
                <a:solidFill>
                  <a:srgbClr val="00B0F0"/>
                </a:solidFill>
              </a:rPr>
              <a:t> Backup Window : 1.5~4</a:t>
            </a:r>
            <a:r>
              <a:rPr lang="ko-KR" altLang="en-US" sz="1400" dirty="0">
                <a:solidFill>
                  <a:srgbClr val="00B0F0"/>
                </a:solidFill>
              </a:rPr>
              <a:t> </a:t>
            </a:r>
            <a:r>
              <a:rPr lang="en-US" altLang="ko-KR" sz="1400" dirty="0">
                <a:solidFill>
                  <a:srgbClr val="00B0F0"/>
                </a:solidFill>
              </a:rPr>
              <a:t>Hours</a:t>
            </a:r>
            <a:endParaRPr lang="ko-KR" altLang="en-US" sz="1400" dirty="0">
              <a:solidFill>
                <a:srgbClr val="00B0F0"/>
              </a:solidFill>
            </a:endParaRPr>
          </a:p>
        </p:txBody>
      </p:sp>
      <p:sp>
        <p:nvSpPr>
          <p:cNvPr id="6" name="직사각형 5">
            <a:extLst>
              <a:ext uri="{FF2B5EF4-FFF2-40B4-BE49-F238E27FC236}">
                <a16:creationId xmlns:a16="http://schemas.microsoft.com/office/drawing/2014/main" id="{F50DC649-844E-4332-A238-DDD2D29B4E03}"/>
              </a:ext>
            </a:extLst>
          </p:cNvPr>
          <p:cNvSpPr/>
          <p:nvPr/>
        </p:nvSpPr>
        <p:spPr>
          <a:xfrm>
            <a:off x="4930985" y="791351"/>
            <a:ext cx="4012003" cy="738664"/>
          </a:xfrm>
          <a:prstGeom prst="rect">
            <a:avLst/>
          </a:prstGeom>
        </p:spPr>
        <p:txBody>
          <a:bodyPr wrap="square">
            <a:spAutoFit/>
          </a:bodyPr>
          <a:lstStyle/>
          <a:p>
            <a:r>
              <a:rPr lang="en-US" altLang="ko-KR" sz="1400" dirty="0">
                <a:solidFill>
                  <a:schemeClr val="bg1"/>
                </a:solidFill>
              </a:rPr>
              <a:t>4</a:t>
            </a:r>
            <a:r>
              <a:rPr lang="ko-KR" altLang="en-US" sz="1400" dirty="0">
                <a:solidFill>
                  <a:schemeClr val="bg1"/>
                </a:solidFill>
              </a:rPr>
              <a:t>억 개 파일 백업 결과 </a:t>
            </a:r>
            <a:endParaRPr lang="en-US" altLang="ko-KR" sz="1400" dirty="0">
              <a:solidFill>
                <a:schemeClr val="bg1"/>
              </a:solidFill>
            </a:endParaRPr>
          </a:p>
          <a:p>
            <a:r>
              <a:rPr lang="en-US" altLang="ko-KR" sz="1400" dirty="0">
                <a:solidFill>
                  <a:srgbClr val="FF0000"/>
                </a:solidFill>
              </a:rPr>
              <a:t>- Full Backup Window : 43~59</a:t>
            </a:r>
            <a:r>
              <a:rPr lang="ko-KR" altLang="en-US" sz="1400" dirty="0">
                <a:solidFill>
                  <a:srgbClr val="FF0000"/>
                </a:solidFill>
              </a:rPr>
              <a:t> </a:t>
            </a:r>
            <a:r>
              <a:rPr lang="en-US" altLang="ko-KR" sz="1400" dirty="0">
                <a:solidFill>
                  <a:srgbClr val="FF0000"/>
                </a:solidFill>
              </a:rPr>
              <a:t>Hours</a:t>
            </a:r>
          </a:p>
          <a:p>
            <a:r>
              <a:rPr lang="en-US" altLang="ko-KR" sz="1400" dirty="0">
                <a:solidFill>
                  <a:srgbClr val="00B0F0"/>
                </a:solidFill>
              </a:rPr>
              <a:t>- </a:t>
            </a:r>
            <a:r>
              <a:rPr lang="en-US" altLang="ko-KR" sz="1400" dirty="0" err="1">
                <a:solidFill>
                  <a:srgbClr val="00B0F0"/>
                </a:solidFill>
              </a:rPr>
              <a:t>Incr</a:t>
            </a:r>
            <a:r>
              <a:rPr lang="en-US" altLang="ko-KR" sz="1400" dirty="0">
                <a:solidFill>
                  <a:srgbClr val="00B0F0"/>
                </a:solidFill>
              </a:rPr>
              <a:t> Backup Window : 2~9</a:t>
            </a:r>
            <a:r>
              <a:rPr lang="ko-KR" altLang="en-US" sz="1400" dirty="0">
                <a:solidFill>
                  <a:srgbClr val="00B0F0"/>
                </a:solidFill>
              </a:rPr>
              <a:t> </a:t>
            </a:r>
            <a:r>
              <a:rPr lang="en-US" altLang="ko-KR" sz="1400" dirty="0">
                <a:solidFill>
                  <a:srgbClr val="00B0F0"/>
                </a:solidFill>
              </a:rPr>
              <a:t>Hours</a:t>
            </a:r>
            <a:endParaRPr lang="ko-KR" altLang="en-US" sz="1400" dirty="0">
              <a:solidFill>
                <a:srgbClr val="00B0F0"/>
              </a:solidFill>
            </a:endParaRPr>
          </a:p>
        </p:txBody>
      </p:sp>
    </p:spTree>
    <p:extLst>
      <p:ext uri="{BB962C8B-B14F-4D97-AF65-F5344CB8AC3E}">
        <p14:creationId xmlns:p14="http://schemas.microsoft.com/office/powerpoint/2010/main" val="5154096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C48860-A24F-40F6-8C48-7612529765C0}"/>
              </a:ext>
            </a:extLst>
          </p:cNvPr>
          <p:cNvSpPr>
            <a:spLocks noGrp="1"/>
          </p:cNvSpPr>
          <p:nvPr>
            <p:ph type="title"/>
          </p:nvPr>
        </p:nvSpPr>
        <p:spPr>
          <a:xfrm>
            <a:off x="359999" y="171451"/>
            <a:ext cx="8425225" cy="553998"/>
          </a:xfrm>
        </p:spPr>
        <p:txBody>
          <a:bodyPr/>
          <a:lstStyle/>
          <a:p>
            <a:r>
              <a:rPr lang="en-US" altLang="ko-KR" dirty="0"/>
              <a:t>NAS</a:t>
            </a:r>
            <a:r>
              <a:rPr lang="ko-KR" altLang="en-US" dirty="0"/>
              <a:t> </a:t>
            </a:r>
            <a:r>
              <a:rPr lang="en-US" altLang="ko-KR" dirty="0" err="1"/>
              <a:t>PoC</a:t>
            </a:r>
            <a:r>
              <a:rPr lang="en-US" altLang="ko-KR" dirty="0"/>
              <a:t> </a:t>
            </a:r>
            <a:r>
              <a:rPr lang="ko-KR" altLang="en-US" dirty="0"/>
              <a:t>결과</a:t>
            </a:r>
            <a:r>
              <a:rPr lang="en-US" altLang="ko-KR" dirty="0"/>
              <a:t>(</a:t>
            </a:r>
            <a:r>
              <a:rPr lang="ko-KR" altLang="en-US" dirty="0"/>
              <a:t>국내</a:t>
            </a:r>
            <a:r>
              <a:rPr lang="en-US" altLang="ko-KR" dirty="0"/>
              <a:t>-</a:t>
            </a:r>
            <a:r>
              <a:rPr lang="ko-KR" altLang="en-US" dirty="0"/>
              <a:t>타사</a:t>
            </a:r>
            <a:r>
              <a:rPr lang="en-US" altLang="ko-KR" dirty="0"/>
              <a:t>)</a:t>
            </a:r>
            <a:endParaRPr lang="ko-KR" altLang="en-US" dirty="0"/>
          </a:p>
        </p:txBody>
      </p:sp>
      <p:sp>
        <p:nvSpPr>
          <p:cNvPr id="5" name="직사각형 4">
            <a:extLst>
              <a:ext uri="{FF2B5EF4-FFF2-40B4-BE49-F238E27FC236}">
                <a16:creationId xmlns:a16="http://schemas.microsoft.com/office/drawing/2014/main" id="{BAADAAF4-2AD0-46AC-B3C7-EDC281BF8E36}"/>
              </a:ext>
            </a:extLst>
          </p:cNvPr>
          <p:cNvSpPr/>
          <p:nvPr/>
        </p:nvSpPr>
        <p:spPr>
          <a:xfrm>
            <a:off x="201011" y="791351"/>
            <a:ext cx="4012002" cy="738664"/>
          </a:xfrm>
          <a:prstGeom prst="rect">
            <a:avLst/>
          </a:prstGeom>
        </p:spPr>
        <p:txBody>
          <a:bodyPr wrap="square">
            <a:spAutoFit/>
          </a:bodyPr>
          <a:lstStyle/>
          <a:p>
            <a:r>
              <a:rPr lang="en-US" altLang="ko-KR" sz="1400" dirty="0">
                <a:solidFill>
                  <a:schemeClr val="bg1"/>
                </a:solidFill>
              </a:rPr>
              <a:t>5</a:t>
            </a:r>
            <a:r>
              <a:rPr lang="ko-KR" altLang="en-US" sz="1400" dirty="0">
                <a:solidFill>
                  <a:schemeClr val="bg1"/>
                </a:solidFill>
              </a:rPr>
              <a:t>천만 개 파일 백업 결과</a:t>
            </a:r>
            <a:br>
              <a:rPr lang="en-US" altLang="ko-KR" sz="1400" dirty="0">
                <a:solidFill>
                  <a:schemeClr val="bg1"/>
                </a:solidFill>
              </a:rPr>
            </a:br>
            <a:r>
              <a:rPr lang="en-US" altLang="ko-KR" sz="1400" dirty="0">
                <a:solidFill>
                  <a:srgbClr val="00B0F0"/>
                </a:solidFill>
              </a:rPr>
              <a:t>- Full Backup Window : 41</a:t>
            </a:r>
            <a:r>
              <a:rPr lang="ko-KR" altLang="en-US" sz="1400" dirty="0">
                <a:solidFill>
                  <a:srgbClr val="00B0F0"/>
                </a:solidFill>
              </a:rPr>
              <a:t> </a:t>
            </a:r>
            <a:r>
              <a:rPr lang="en-US" altLang="ko-KR" sz="1400" dirty="0">
                <a:solidFill>
                  <a:srgbClr val="00B0F0"/>
                </a:solidFill>
              </a:rPr>
              <a:t>Hours</a:t>
            </a:r>
          </a:p>
          <a:p>
            <a:r>
              <a:rPr lang="en-US" altLang="ko-KR" sz="1400" dirty="0">
                <a:solidFill>
                  <a:srgbClr val="00B0F0"/>
                </a:solidFill>
              </a:rPr>
              <a:t>- </a:t>
            </a:r>
            <a:r>
              <a:rPr lang="en-US" altLang="ko-KR" sz="1400" dirty="0" err="1">
                <a:solidFill>
                  <a:srgbClr val="00B0F0"/>
                </a:solidFill>
              </a:rPr>
              <a:t>Incr</a:t>
            </a:r>
            <a:r>
              <a:rPr lang="en-US" altLang="ko-KR" sz="1400" dirty="0">
                <a:solidFill>
                  <a:srgbClr val="00B0F0"/>
                </a:solidFill>
              </a:rPr>
              <a:t> Backup Window : 18</a:t>
            </a:r>
            <a:r>
              <a:rPr lang="ko-KR" altLang="en-US" sz="1400" dirty="0">
                <a:solidFill>
                  <a:srgbClr val="00B0F0"/>
                </a:solidFill>
              </a:rPr>
              <a:t> </a:t>
            </a:r>
            <a:r>
              <a:rPr lang="en-US" altLang="ko-KR" sz="1400" dirty="0">
                <a:solidFill>
                  <a:srgbClr val="00B0F0"/>
                </a:solidFill>
              </a:rPr>
              <a:t>Hours</a:t>
            </a:r>
            <a:endParaRPr lang="ko-KR" altLang="en-US" sz="1400" dirty="0">
              <a:solidFill>
                <a:srgbClr val="00B0F0"/>
              </a:solidFill>
            </a:endParaRPr>
          </a:p>
        </p:txBody>
      </p:sp>
      <p:sp>
        <p:nvSpPr>
          <p:cNvPr id="6" name="직사각형 5">
            <a:extLst>
              <a:ext uri="{FF2B5EF4-FFF2-40B4-BE49-F238E27FC236}">
                <a16:creationId xmlns:a16="http://schemas.microsoft.com/office/drawing/2014/main" id="{F50DC649-844E-4332-A238-DDD2D29B4E03}"/>
              </a:ext>
            </a:extLst>
          </p:cNvPr>
          <p:cNvSpPr/>
          <p:nvPr/>
        </p:nvSpPr>
        <p:spPr>
          <a:xfrm>
            <a:off x="4930985" y="791351"/>
            <a:ext cx="4012003" cy="738664"/>
          </a:xfrm>
          <a:prstGeom prst="rect">
            <a:avLst/>
          </a:prstGeom>
        </p:spPr>
        <p:txBody>
          <a:bodyPr wrap="square">
            <a:spAutoFit/>
          </a:bodyPr>
          <a:lstStyle/>
          <a:p>
            <a:r>
              <a:rPr lang="en-US" altLang="ko-KR" sz="1400" b="1" dirty="0">
                <a:solidFill>
                  <a:schemeClr val="bg1"/>
                </a:solidFill>
              </a:rPr>
              <a:t>2</a:t>
            </a:r>
            <a:r>
              <a:rPr lang="ko-KR" altLang="en-US" sz="1400" b="1" dirty="0">
                <a:solidFill>
                  <a:schemeClr val="bg1"/>
                </a:solidFill>
              </a:rPr>
              <a:t>억 개 파일 백업 예상 결과 </a:t>
            </a:r>
            <a:endParaRPr lang="en-US" altLang="ko-KR" sz="1400" b="1" dirty="0">
              <a:solidFill>
                <a:schemeClr val="bg1"/>
              </a:solidFill>
            </a:endParaRPr>
          </a:p>
          <a:p>
            <a:r>
              <a:rPr lang="en-US" altLang="ko-KR" sz="1400" dirty="0">
                <a:solidFill>
                  <a:srgbClr val="FF0000"/>
                </a:solidFill>
              </a:rPr>
              <a:t>- Full Backup Window : 150</a:t>
            </a:r>
            <a:r>
              <a:rPr lang="ko-KR" altLang="en-US" sz="1400" dirty="0">
                <a:solidFill>
                  <a:srgbClr val="FF0000"/>
                </a:solidFill>
              </a:rPr>
              <a:t> </a:t>
            </a:r>
            <a:r>
              <a:rPr lang="en-US" altLang="ko-KR" sz="1400" dirty="0">
                <a:solidFill>
                  <a:srgbClr val="FF0000"/>
                </a:solidFill>
              </a:rPr>
              <a:t>Hours</a:t>
            </a:r>
          </a:p>
          <a:p>
            <a:r>
              <a:rPr lang="en-US" altLang="ko-KR" sz="1400" dirty="0">
                <a:solidFill>
                  <a:srgbClr val="FF0000"/>
                </a:solidFill>
              </a:rPr>
              <a:t>- </a:t>
            </a:r>
            <a:r>
              <a:rPr lang="en-US" altLang="ko-KR" sz="1400" dirty="0" err="1">
                <a:solidFill>
                  <a:srgbClr val="FF0000"/>
                </a:solidFill>
              </a:rPr>
              <a:t>Incr</a:t>
            </a:r>
            <a:r>
              <a:rPr lang="en-US" altLang="ko-KR" sz="1400" dirty="0">
                <a:solidFill>
                  <a:srgbClr val="FF0000"/>
                </a:solidFill>
              </a:rPr>
              <a:t> Backup Window : 72</a:t>
            </a:r>
            <a:r>
              <a:rPr lang="ko-KR" altLang="en-US" sz="1400" dirty="0">
                <a:solidFill>
                  <a:srgbClr val="FF0000"/>
                </a:solidFill>
              </a:rPr>
              <a:t> </a:t>
            </a:r>
            <a:r>
              <a:rPr lang="en-US" altLang="ko-KR" sz="1400" dirty="0">
                <a:solidFill>
                  <a:srgbClr val="FF0000"/>
                </a:solidFill>
              </a:rPr>
              <a:t>Hours</a:t>
            </a:r>
            <a:endParaRPr lang="ko-KR" altLang="en-US" sz="1400" dirty="0">
              <a:solidFill>
                <a:srgbClr val="FF0000"/>
              </a:solidFill>
            </a:endParaRPr>
          </a:p>
        </p:txBody>
      </p:sp>
      <p:graphicFrame>
        <p:nvGraphicFramePr>
          <p:cNvPr id="7" name="표 6">
            <a:extLst>
              <a:ext uri="{FF2B5EF4-FFF2-40B4-BE49-F238E27FC236}">
                <a16:creationId xmlns:a16="http://schemas.microsoft.com/office/drawing/2014/main" id="{EEE589A7-8848-4C6E-A544-B3C77BFA3A6C}"/>
              </a:ext>
            </a:extLst>
          </p:cNvPr>
          <p:cNvGraphicFramePr>
            <a:graphicFrameLocks noGrp="1"/>
          </p:cNvGraphicFramePr>
          <p:nvPr>
            <p:extLst>
              <p:ext uri="{D42A27DB-BD31-4B8C-83A1-F6EECF244321}">
                <p14:modId xmlns:p14="http://schemas.microsoft.com/office/powerpoint/2010/main" val="1979983042"/>
              </p:ext>
            </p:extLst>
          </p:nvPr>
        </p:nvGraphicFramePr>
        <p:xfrm>
          <a:off x="201011" y="1768347"/>
          <a:ext cx="8741981" cy="2842560"/>
        </p:xfrm>
        <a:graphic>
          <a:graphicData uri="http://schemas.openxmlformats.org/drawingml/2006/table">
            <a:tbl>
              <a:tblPr firstRow="1" bandRow="1">
                <a:tableStyleId>{5C22544A-7EE6-4342-B048-85BDC9FD1C3A}</a:tableStyleId>
              </a:tblPr>
              <a:tblGrid>
                <a:gridCol w="300985">
                  <a:extLst>
                    <a:ext uri="{9D8B030D-6E8A-4147-A177-3AD203B41FA5}">
                      <a16:colId xmlns:a16="http://schemas.microsoft.com/office/drawing/2014/main" val="20000"/>
                    </a:ext>
                  </a:extLst>
                </a:gridCol>
                <a:gridCol w="434338">
                  <a:extLst>
                    <a:ext uri="{9D8B030D-6E8A-4147-A177-3AD203B41FA5}">
                      <a16:colId xmlns:a16="http://schemas.microsoft.com/office/drawing/2014/main" val="20001"/>
                    </a:ext>
                  </a:extLst>
                </a:gridCol>
                <a:gridCol w="657648">
                  <a:extLst>
                    <a:ext uri="{9D8B030D-6E8A-4147-A177-3AD203B41FA5}">
                      <a16:colId xmlns:a16="http://schemas.microsoft.com/office/drawing/2014/main" val="20002"/>
                    </a:ext>
                  </a:extLst>
                </a:gridCol>
                <a:gridCol w="609611">
                  <a:extLst>
                    <a:ext uri="{9D8B030D-6E8A-4147-A177-3AD203B41FA5}">
                      <a16:colId xmlns:a16="http://schemas.microsoft.com/office/drawing/2014/main" val="20003"/>
                    </a:ext>
                  </a:extLst>
                </a:gridCol>
                <a:gridCol w="483669">
                  <a:extLst>
                    <a:ext uri="{9D8B030D-6E8A-4147-A177-3AD203B41FA5}">
                      <a16:colId xmlns:a16="http://schemas.microsoft.com/office/drawing/2014/main" val="20004"/>
                    </a:ext>
                  </a:extLst>
                </a:gridCol>
                <a:gridCol w="634494">
                  <a:extLst>
                    <a:ext uri="{9D8B030D-6E8A-4147-A177-3AD203B41FA5}">
                      <a16:colId xmlns:a16="http://schemas.microsoft.com/office/drawing/2014/main" val="20005"/>
                    </a:ext>
                  </a:extLst>
                </a:gridCol>
                <a:gridCol w="643297">
                  <a:extLst>
                    <a:ext uri="{9D8B030D-6E8A-4147-A177-3AD203B41FA5}">
                      <a16:colId xmlns:a16="http://schemas.microsoft.com/office/drawing/2014/main" val="20006"/>
                    </a:ext>
                  </a:extLst>
                </a:gridCol>
                <a:gridCol w="643297">
                  <a:extLst>
                    <a:ext uri="{9D8B030D-6E8A-4147-A177-3AD203B41FA5}">
                      <a16:colId xmlns:a16="http://schemas.microsoft.com/office/drawing/2014/main" val="20007"/>
                    </a:ext>
                  </a:extLst>
                </a:gridCol>
                <a:gridCol w="643297">
                  <a:extLst>
                    <a:ext uri="{9D8B030D-6E8A-4147-A177-3AD203B41FA5}">
                      <a16:colId xmlns:a16="http://schemas.microsoft.com/office/drawing/2014/main" val="20008"/>
                    </a:ext>
                  </a:extLst>
                </a:gridCol>
                <a:gridCol w="643297">
                  <a:extLst>
                    <a:ext uri="{9D8B030D-6E8A-4147-A177-3AD203B41FA5}">
                      <a16:colId xmlns:a16="http://schemas.microsoft.com/office/drawing/2014/main" val="20009"/>
                    </a:ext>
                  </a:extLst>
                </a:gridCol>
                <a:gridCol w="558255">
                  <a:extLst>
                    <a:ext uri="{9D8B030D-6E8A-4147-A177-3AD203B41FA5}">
                      <a16:colId xmlns:a16="http://schemas.microsoft.com/office/drawing/2014/main" val="20010"/>
                    </a:ext>
                  </a:extLst>
                </a:gridCol>
                <a:gridCol w="558255">
                  <a:extLst>
                    <a:ext uri="{9D8B030D-6E8A-4147-A177-3AD203B41FA5}">
                      <a16:colId xmlns:a16="http://schemas.microsoft.com/office/drawing/2014/main" val="20011"/>
                    </a:ext>
                  </a:extLst>
                </a:gridCol>
                <a:gridCol w="643846">
                  <a:extLst>
                    <a:ext uri="{9D8B030D-6E8A-4147-A177-3AD203B41FA5}">
                      <a16:colId xmlns:a16="http://schemas.microsoft.com/office/drawing/2014/main" val="20012"/>
                    </a:ext>
                  </a:extLst>
                </a:gridCol>
                <a:gridCol w="643846">
                  <a:extLst>
                    <a:ext uri="{9D8B030D-6E8A-4147-A177-3AD203B41FA5}">
                      <a16:colId xmlns:a16="http://schemas.microsoft.com/office/drawing/2014/main" val="20013"/>
                    </a:ext>
                  </a:extLst>
                </a:gridCol>
                <a:gridCol w="643846">
                  <a:extLst>
                    <a:ext uri="{9D8B030D-6E8A-4147-A177-3AD203B41FA5}">
                      <a16:colId xmlns:a16="http://schemas.microsoft.com/office/drawing/2014/main" val="20014"/>
                    </a:ext>
                  </a:extLst>
                </a:gridCol>
              </a:tblGrid>
              <a:tr h="125298">
                <a:tc rowSpan="2">
                  <a:txBody>
                    <a:bodyPr/>
                    <a:lstStyle/>
                    <a:p>
                      <a:pPr algn="ctr" latinLnBrk="1"/>
                      <a:r>
                        <a:rPr lang="ko-KR" altLang="en-US" sz="800" b="1" dirty="0">
                          <a:latin typeface="맑은 고딕" pitchFamily="50" charset="-127"/>
                          <a:ea typeface="맑은 고딕" pitchFamily="50" charset="-127"/>
                        </a:rPr>
                        <a:t>순서</a:t>
                      </a:r>
                    </a:p>
                  </a:txBody>
                  <a:tcPr marL="18000" marR="18000" marT="18000" marB="18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rowSpan="2">
                  <a:txBody>
                    <a:bodyPr/>
                    <a:lstStyle/>
                    <a:p>
                      <a:pPr algn="ctr" latinLnBrk="1"/>
                      <a:r>
                        <a:rPr lang="ko-KR" altLang="en-US" sz="800" b="1" dirty="0">
                          <a:latin typeface="맑은 고딕" pitchFamily="50" charset="-127"/>
                          <a:ea typeface="맑은 고딕" pitchFamily="50" charset="-127"/>
                        </a:rPr>
                        <a:t>구분</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rowSpan="2">
                  <a:txBody>
                    <a:bodyPr/>
                    <a:lstStyle/>
                    <a:p>
                      <a:pPr algn="ctr" latinLnBrk="1"/>
                      <a:r>
                        <a:rPr lang="ko-KR" altLang="en-US" sz="800" b="1" dirty="0">
                          <a:latin typeface="맑은 고딕" pitchFamily="50" charset="-127"/>
                          <a:ea typeface="맑은 고딕" pitchFamily="50" charset="-127"/>
                        </a:rPr>
                        <a:t>소구분</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gridSpan="3">
                  <a:txBody>
                    <a:bodyPr/>
                    <a:lstStyle/>
                    <a:p>
                      <a:pPr algn="ctr" latinLnBrk="1"/>
                      <a:r>
                        <a:rPr lang="ko-KR" altLang="en-US" sz="800" b="1" dirty="0">
                          <a:latin typeface="맑은 고딕" pitchFamily="50" charset="-127"/>
                          <a:ea typeface="맑은 고딕" pitchFamily="50" charset="-127"/>
                        </a:rPr>
                        <a:t>소스 데이터 정보</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hMerge="1">
                  <a:txBody>
                    <a:bodyPr/>
                    <a:lstStyle/>
                    <a:p>
                      <a:pPr latinLnBrk="1"/>
                      <a:endParaRPr lang="ko-KR" altLang="en-US" sz="1200" b="0"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gridSpan="9">
                  <a:txBody>
                    <a:bodyPr/>
                    <a:lstStyle/>
                    <a:p>
                      <a:pPr algn="ctr" latinLnBrk="1"/>
                      <a:r>
                        <a:rPr lang="ko-KR" altLang="en-US" sz="800" b="1" dirty="0">
                          <a:latin typeface="맑은 고딕" pitchFamily="50" charset="-127"/>
                          <a:ea typeface="맑은 고딕" pitchFamily="50" charset="-127"/>
                        </a:rPr>
                        <a:t>백업 정보</a:t>
                      </a:r>
                    </a:p>
                  </a:txBody>
                  <a:tcPr marL="18000" marR="18000" marT="18000" marB="1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hMerge="1">
                  <a:txBody>
                    <a:bodyPr/>
                    <a:lstStyle/>
                    <a:p>
                      <a:pPr algn="ctr" latinLnBrk="1"/>
                      <a:endParaRPr lang="ko-KR" altLang="en-US" sz="1200" b="1" dirty="0">
                        <a:latin typeface="맑은 고딕" pitchFamily="50" charset="-127"/>
                        <a:ea typeface="맑은 고딕" pitchFamily="50" charset="-127"/>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hMerge="1">
                  <a:txBody>
                    <a:bodyPr/>
                    <a:lstStyle/>
                    <a:p>
                      <a:pPr algn="ctr" latinLnBrk="1"/>
                      <a:endParaRPr lang="ko-KR" altLang="en-US" sz="1000" b="1"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hMerge="1">
                  <a:txBody>
                    <a:bodyPr/>
                    <a:lstStyle/>
                    <a:p>
                      <a:pPr algn="ctr" latinLnBrk="1"/>
                      <a:endParaRPr lang="ko-KR" altLang="en-US" sz="1200" b="1"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hMerge="1">
                  <a:txBody>
                    <a:bodyPr/>
                    <a:lstStyle/>
                    <a:p>
                      <a:pPr algn="ctr" latinLnBrk="1"/>
                      <a:endParaRPr lang="ko-KR" altLang="en-US" sz="1200" b="1"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hMerge="1">
                  <a:txBody>
                    <a:bodyPr/>
                    <a:lstStyle/>
                    <a:p>
                      <a:pPr algn="ctr" latinLnBrk="1"/>
                      <a:endParaRPr lang="ko-KR" altLang="en-US" sz="1200" b="1"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hMerge="1">
                  <a:txBody>
                    <a:bodyPr/>
                    <a:lstStyle/>
                    <a:p>
                      <a:pPr algn="ctr" latinLnBrk="1"/>
                      <a:endParaRPr lang="ko-KR" altLang="en-US" sz="1200" b="1"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hMerge="1">
                  <a:txBody>
                    <a:bodyPr/>
                    <a:lstStyle/>
                    <a:p>
                      <a:pPr algn="ctr" latinLnBrk="1"/>
                      <a:endParaRPr lang="ko-KR" altLang="en-US" sz="1200" b="1"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hMerge="1">
                  <a:txBody>
                    <a:bodyPr/>
                    <a:lstStyle/>
                    <a:p>
                      <a:pPr algn="ctr" latinLnBrk="1"/>
                      <a:endParaRPr lang="ko-KR" altLang="en-US" sz="1200" b="1"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extLst>
                  <a:ext uri="{0D108BD9-81ED-4DB2-BD59-A6C34878D82A}">
                    <a16:rowId xmlns:a16="http://schemas.microsoft.com/office/drawing/2014/main" val="10000"/>
                  </a:ext>
                </a:extLst>
              </a:tr>
              <a:tr h="318768">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ctr" latinLnBrk="1"/>
                      <a:r>
                        <a:rPr lang="ko-KR" altLang="en-US" sz="800" b="1" kern="1200" dirty="0">
                          <a:solidFill>
                            <a:schemeClr val="lt1"/>
                          </a:solidFill>
                          <a:latin typeface="맑은 고딕" pitchFamily="50" charset="-127"/>
                          <a:ea typeface="맑은 고딕" pitchFamily="50" charset="-127"/>
                          <a:cs typeface="+mn-cs"/>
                        </a:rPr>
                        <a:t>백업 </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err="1">
                          <a:solidFill>
                            <a:schemeClr val="lt1"/>
                          </a:solidFill>
                          <a:latin typeface="맑은 고딕" pitchFamily="50" charset="-127"/>
                          <a:ea typeface="맑은 고딕" pitchFamily="50" charset="-127"/>
                          <a:cs typeface="+mn-cs"/>
                        </a:rPr>
                        <a:t>볼륨명</a:t>
                      </a:r>
                      <a:endParaRPr lang="ko-KR" altLang="en-US" sz="800" b="1" kern="1200" dirty="0">
                        <a:solidFill>
                          <a:schemeClr val="lt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ko-KR" altLang="en-US" sz="800" b="1" kern="1200" dirty="0">
                          <a:solidFill>
                            <a:schemeClr val="lt1"/>
                          </a:solidFill>
                          <a:latin typeface="맑은 고딕" pitchFamily="50" charset="-127"/>
                          <a:ea typeface="맑은 고딕" pitchFamily="50" charset="-127"/>
                          <a:cs typeface="+mn-cs"/>
                        </a:rPr>
                        <a:t>볼륨</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용량</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ko-KR" altLang="en-US" sz="800" b="1" kern="1200" dirty="0">
                          <a:solidFill>
                            <a:schemeClr val="lt1"/>
                          </a:solidFill>
                          <a:latin typeface="맑은 고딕" pitchFamily="50" charset="-127"/>
                          <a:ea typeface="맑은 고딕" pitchFamily="50" charset="-127"/>
                          <a:cs typeface="+mn-cs"/>
                        </a:rPr>
                        <a:t>파일 </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개수</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ko-KR" altLang="en-US" sz="800" b="1" kern="1200" dirty="0">
                          <a:solidFill>
                            <a:schemeClr val="lt1"/>
                          </a:solidFill>
                          <a:latin typeface="맑은 고딕" pitchFamily="50" charset="-127"/>
                          <a:ea typeface="맑은 고딕" pitchFamily="50" charset="-127"/>
                          <a:cs typeface="+mn-cs"/>
                        </a:rPr>
                        <a:t>수행</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시간</a:t>
                      </a:r>
                    </a:p>
                  </a:txBody>
                  <a:tcPr marL="18000" marR="18000" marT="18000" marB="18000" anchor="ctr">
                    <a:lnL w="12700" cap="flat" cmpd="sng" algn="ctr">
                      <a:solidFill>
                        <a:schemeClr val="bg1">
                          <a:lumMod val="65000"/>
                        </a:schemeClr>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en-US" altLang="ko-KR" sz="800" b="1" kern="1200" dirty="0">
                          <a:solidFill>
                            <a:schemeClr val="lt1"/>
                          </a:solidFill>
                          <a:latin typeface="맑은 고딕" pitchFamily="50" charset="-127"/>
                          <a:ea typeface="맑은 고딕" pitchFamily="50" charset="-127"/>
                          <a:cs typeface="+mn-cs"/>
                        </a:rPr>
                        <a:t>Scan </a:t>
                      </a:r>
                    </a:p>
                    <a:p>
                      <a:pPr algn="ctr" latinLnBrk="1"/>
                      <a:r>
                        <a:rPr lang="ko-KR" altLang="en-US" sz="800" b="1" kern="1200" dirty="0">
                          <a:solidFill>
                            <a:schemeClr val="lt1"/>
                          </a:solidFill>
                          <a:latin typeface="맑은 고딕" pitchFamily="50" charset="-127"/>
                          <a:ea typeface="맑은 고딕" pitchFamily="50" charset="-127"/>
                          <a:cs typeface="+mn-cs"/>
                        </a:rPr>
                        <a:t>수행</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시간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ko-KR" altLang="en-US" sz="800" b="1" kern="1200" dirty="0">
                          <a:solidFill>
                            <a:schemeClr val="lt1"/>
                          </a:solidFill>
                          <a:latin typeface="맑은 고딕" pitchFamily="50" charset="-127"/>
                          <a:ea typeface="맑은 고딕" pitchFamily="50" charset="-127"/>
                          <a:cs typeface="+mn-cs"/>
                        </a:rPr>
                        <a:t>데이터 </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전송</a:t>
                      </a:r>
                      <a:r>
                        <a:rPr lang="ko-KR" altLang="en-US" sz="800" b="1" kern="1200" baseline="0" dirty="0">
                          <a:solidFill>
                            <a:schemeClr val="lt1"/>
                          </a:solidFill>
                          <a:latin typeface="맑은 고딕" pitchFamily="50" charset="-127"/>
                          <a:ea typeface="맑은 고딕" pitchFamily="50" charset="-127"/>
                          <a:cs typeface="+mn-cs"/>
                        </a:rPr>
                        <a:t> </a:t>
                      </a:r>
                      <a:endParaRPr lang="en-US" altLang="ko-KR" sz="800" b="1" kern="1200" baseline="0" dirty="0">
                        <a:solidFill>
                          <a:schemeClr val="lt1"/>
                        </a:solidFill>
                        <a:latin typeface="맑은 고딕" pitchFamily="50" charset="-127"/>
                        <a:ea typeface="맑은 고딕" pitchFamily="50" charset="-127"/>
                        <a:cs typeface="+mn-cs"/>
                      </a:endParaRPr>
                    </a:p>
                    <a:p>
                      <a:pPr algn="ctr" latinLnBrk="1"/>
                      <a:r>
                        <a:rPr lang="ko-KR" altLang="en-US" sz="800" b="1" kern="1200" baseline="0" dirty="0">
                          <a:solidFill>
                            <a:schemeClr val="lt1"/>
                          </a:solidFill>
                          <a:latin typeface="맑은 고딕" pitchFamily="50" charset="-127"/>
                          <a:ea typeface="맑은 고딕" pitchFamily="50" charset="-127"/>
                          <a:cs typeface="+mn-cs"/>
                        </a:rPr>
                        <a:t>시간</a:t>
                      </a:r>
                      <a:endParaRPr lang="ko-KR" altLang="en-US" sz="800" b="1" kern="1200" dirty="0">
                        <a:solidFill>
                          <a:schemeClr val="lt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en-US" altLang="ko-KR" sz="800" b="1" kern="1200" dirty="0">
                          <a:solidFill>
                            <a:schemeClr val="lt1"/>
                          </a:solidFill>
                          <a:latin typeface="맑은 고딕" pitchFamily="50" charset="-127"/>
                          <a:ea typeface="맑은 고딕" pitchFamily="50" charset="-127"/>
                          <a:cs typeface="+mn-cs"/>
                        </a:rPr>
                        <a:t>Total </a:t>
                      </a:r>
                    </a:p>
                    <a:p>
                      <a:pPr algn="ctr" latinLnBrk="1"/>
                      <a:r>
                        <a:rPr lang="ko-KR" altLang="en-US" sz="800" b="1" kern="1200" dirty="0">
                          <a:solidFill>
                            <a:schemeClr val="lt1"/>
                          </a:solidFill>
                          <a:latin typeface="맑은 고딕" pitchFamily="50" charset="-127"/>
                          <a:ea typeface="맑은 고딕" pitchFamily="50" charset="-127"/>
                          <a:cs typeface="+mn-cs"/>
                        </a:rPr>
                        <a:t>소요 </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시간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28575" cap="flat" cmpd="sng" algn="ctr">
                      <a:solidFill>
                        <a:srgbClr val="FF0000"/>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ko-KR" altLang="en-US" sz="800" b="1" kern="1200" dirty="0">
                          <a:solidFill>
                            <a:schemeClr val="lt1"/>
                          </a:solidFill>
                          <a:latin typeface="맑은 고딕" pitchFamily="50" charset="-127"/>
                          <a:ea typeface="맑은 고딕" pitchFamily="50" charset="-127"/>
                          <a:cs typeface="+mn-cs"/>
                        </a:rPr>
                        <a:t>백업</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용량</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ko-KR" altLang="en-US" sz="800" b="1" kern="1200" dirty="0">
                          <a:solidFill>
                            <a:schemeClr val="lt1"/>
                          </a:solidFill>
                          <a:latin typeface="맑은 고딕" pitchFamily="50" charset="-127"/>
                          <a:ea typeface="맑은 고딕" pitchFamily="50" charset="-127"/>
                          <a:cs typeface="+mn-cs"/>
                        </a:rPr>
                        <a:t>저장 </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용량</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en-US" altLang="ko-KR" sz="800" b="1" kern="1200" dirty="0">
                          <a:solidFill>
                            <a:schemeClr val="lt1"/>
                          </a:solidFill>
                          <a:latin typeface="맑은 고딕" pitchFamily="50" charset="-127"/>
                          <a:ea typeface="맑은 고딕" pitchFamily="50" charset="-127"/>
                          <a:cs typeface="+mn-cs"/>
                        </a:rPr>
                        <a:t>Saving(%)</a:t>
                      </a:r>
                      <a:endParaRPr lang="ko-KR" altLang="en-US" sz="800" b="1" kern="1200" dirty="0">
                        <a:solidFill>
                          <a:schemeClr val="lt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ko-KR" altLang="en-US" sz="800" b="1" kern="1200" dirty="0">
                          <a:solidFill>
                            <a:schemeClr val="lt1"/>
                          </a:solidFill>
                          <a:latin typeface="맑은 고딕" pitchFamily="50" charset="-127"/>
                          <a:ea typeface="맑은 고딕" pitchFamily="50" charset="-127"/>
                          <a:cs typeface="+mn-cs"/>
                        </a:rPr>
                        <a:t>시간 당</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성능</a:t>
                      </a:r>
                      <a:endParaRPr lang="en-US" altLang="ko-KR" sz="800" b="1" kern="1200" dirty="0">
                        <a:solidFill>
                          <a:schemeClr val="lt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tc>
                  <a:txBody>
                    <a:bodyPr/>
                    <a:lstStyle/>
                    <a:p>
                      <a:pPr algn="ctr" latinLnBrk="1"/>
                      <a:r>
                        <a:rPr lang="ko-KR" altLang="en-US" sz="800" b="1" kern="1200" dirty="0">
                          <a:solidFill>
                            <a:schemeClr val="lt1"/>
                          </a:solidFill>
                          <a:latin typeface="맑은 고딕" pitchFamily="50" charset="-127"/>
                          <a:ea typeface="맑은 고딕" pitchFamily="50" charset="-127"/>
                          <a:cs typeface="+mn-cs"/>
                        </a:rPr>
                        <a:t>초 당</a:t>
                      </a:r>
                      <a:endParaRPr lang="en-US" altLang="ko-KR" sz="800" b="1" kern="1200" dirty="0">
                        <a:solidFill>
                          <a:schemeClr val="lt1"/>
                        </a:solidFill>
                        <a:latin typeface="맑은 고딕" pitchFamily="50" charset="-127"/>
                        <a:ea typeface="맑은 고딕" pitchFamily="50" charset="-127"/>
                        <a:cs typeface="+mn-cs"/>
                      </a:endParaRPr>
                    </a:p>
                    <a:p>
                      <a:pPr algn="ctr" latinLnBrk="1"/>
                      <a:r>
                        <a:rPr lang="ko-KR" altLang="en-US" sz="800" b="1" kern="1200" dirty="0">
                          <a:solidFill>
                            <a:schemeClr val="lt1"/>
                          </a:solidFill>
                          <a:latin typeface="맑은 고딕" pitchFamily="50" charset="-127"/>
                          <a:ea typeface="맑은 고딕" pitchFamily="50" charset="-127"/>
                          <a:cs typeface="+mn-cs"/>
                        </a:rPr>
                        <a:t>성능</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3721F"/>
                    </a:solidFill>
                  </a:tcPr>
                </a:tc>
                <a:extLst>
                  <a:ext uri="{0D108BD9-81ED-4DB2-BD59-A6C34878D82A}">
                    <a16:rowId xmlns:a16="http://schemas.microsoft.com/office/drawing/2014/main" val="10001"/>
                  </a:ext>
                </a:extLst>
              </a:tr>
              <a:tr h="113206">
                <a:tc rowSpan="4">
                  <a:txBody>
                    <a:bodyPr/>
                    <a:lstStyle/>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1</a:t>
                      </a:r>
                      <a:endParaRPr lang="ko-KR" altLang="en-US" sz="8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NAS </a:t>
                      </a: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백업</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(NFS)</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FULL </a:t>
                      </a: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백업</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a:t>
                      </a:r>
                      <a:r>
                        <a:rPr lang="ko-KR" altLang="en-US" sz="800" kern="1200">
                          <a:solidFill>
                            <a:schemeClr val="dk1"/>
                          </a:solidFill>
                          <a:latin typeface="맑은 고딕" pitchFamily="50" charset="-127"/>
                          <a:ea typeface="맑은 고딕" pitchFamily="50" charset="-127"/>
                          <a:cs typeface="+mn-cs"/>
                        </a:rPr>
                        <a:t>초기 백업</a:t>
                      </a:r>
                      <a:r>
                        <a:rPr lang="en-US" altLang="ko-KR" sz="800" kern="1200" dirty="0">
                          <a:solidFill>
                            <a:schemeClr val="dk1"/>
                          </a:solidFill>
                          <a:latin typeface="맑은 고딕" pitchFamily="50" charset="-127"/>
                          <a:ea typeface="맑은 고딕" pitchFamily="50" charset="-127"/>
                          <a:cs typeface="+mn-cs"/>
                        </a:rPr>
                        <a:t>)</a:t>
                      </a:r>
                      <a:endParaRPr lang="ko-KR" altLang="en-US" sz="8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tx1"/>
                          </a:solidFill>
                          <a:latin typeface="맑은 고딕" pitchFamily="50" charset="-127"/>
                          <a:ea typeface="맑은 고딕" pitchFamily="50" charset="-127"/>
                          <a:cs typeface="+mn-cs"/>
                        </a:rPr>
                        <a:t>/file2100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700" b="1" kern="1200" dirty="0">
                          <a:solidFill>
                            <a:schemeClr val="tx1"/>
                          </a:solidFill>
                          <a:latin typeface="맑은 고딕" pitchFamily="50" charset="-127"/>
                          <a:ea typeface="맑은 고딕" pitchFamily="50" charset="-127"/>
                          <a:cs typeface="+mn-cs"/>
                        </a:rPr>
                        <a:t>6.2TB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tx1"/>
                          </a:solidFill>
                          <a:latin typeface="맑은 고딕" pitchFamily="50" charset="-127"/>
                          <a:ea typeface="맑은 고딕" pitchFamily="50" charset="-127"/>
                          <a:cs typeface="+mn-cs"/>
                        </a:rPr>
                        <a:t>2,148</a:t>
                      </a:r>
                      <a:r>
                        <a:rPr lang="ko-KR" altLang="en-US" sz="700" b="1" kern="1200">
                          <a:solidFill>
                            <a:schemeClr val="tx1"/>
                          </a:solidFill>
                          <a:latin typeface="맑은 고딕" pitchFamily="50" charset="-127"/>
                          <a:ea typeface="맑은 고딕" pitchFamily="50" charset="-127"/>
                          <a:cs typeface="+mn-cs"/>
                        </a:rPr>
                        <a:t>만개</a:t>
                      </a:r>
                      <a:endParaRPr lang="en-US" altLang="ko-KR"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10/31</a:t>
                      </a:r>
                    </a:p>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16:00</a:t>
                      </a:r>
                    </a:p>
                  </a:txBody>
                  <a:tcPr anchor="ctr">
                    <a:lnL w="12700" cap="flat" cmpd="sng" algn="ctr">
                      <a:solidFill>
                        <a:schemeClr val="bg1">
                          <a:lumMod val="75000"/>
                        </a:schemeClr>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14</a:t>
                      </a:r>
                      <a:r>
                        <a:rPr lang="ko-KR" altLang="en-US" sz="700" b="1" kern="100" baseline="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sz="700" b="1" kern="100" baseline="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 </a:t>
                      </a:r>
                      <a:r>
                        <a:rPr 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29</a:t>
                      </a:r>
                      <a:r>
                        <a:rPr lang="ko-KR" alt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rgbClr val="FF0000"/>
                          </a:solidFill>
                          <a:latin typeface="맑은 고딕" pitchFamily="50" charset="-127"/>
                          <a:ea typeface="맑은 고딕" pitchFamily="50" charset="-127"/>
                          <a:cs typeface="+mn-cs"/>
                        </a:rPr>
                        <a:t>26</a:t>
                      </a:r>
                      <a:r>
                        <a:rPr lang="ko-KR" altLang="en-US" sz="700" b="1" kern="1200" dirty="0">
                          <a:solidFill>
                            <a:srgbClr val="FF0000"/>
                          </a:solidFill>
                          <a:latin typeface="맑은 고딕" pitchFamily="50" charset="-127"/>
                          <a:ea typeface="맑은 고딕" pitchFamily="50" charset="-127"/>
                          <a:cs typeface="+mn-cs"/>
                        </a:rPr>
                        <a:t>시간</a:t>
                      </a:r>
                      <a:r>
                        <a:rPr lang="en-US" altLang="ko-KR" sz="700" b="1" kern="1200" dirty="0">
                          <a:solidFill>
                            <a:srgbClr val="FF0000"/>
                          </a:solidFill>
                          <a:latin typeface="맑은 고딕" pitchFamily="50" charset="-127"/>
                          <a:ea typeface="맑은 고딕" pitchFamily="50" charset="-127"/>
                          <a:cs typeface="+mn-cs"/>
                        </a:rPr>
                        <a:t> 51</a:t>
                      </a:r>
                      <a:r>
                        <a:rPr lang="ko-KR" altLang="en-US" sz="700" b="1" kern="1200" dirty="0">
                          <a:solidFill>
                            <a:srgbClr val="FF0000"/>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rgbClr val="FF0000"/>
                          </a:solidFill>
                          <a:latin typeface="맑은 고딕" pitchFamily="50" charset="-127"/>
                          <a:ea typeface="맑은 고딕" pitchFamily="50" charset="-127"/>
                          <a:cs typeface="+mn-cs"/>
                        </a:rPr>
                        <a:t>41</a:t>
                      </a:r>
                      <a:r>
                        <a:rPr lang="ko-KR" altLang="en-US" sz="700" b="1" kern="1200" dirty="0">
                          <a:solidFill>
                            <a:srgbClr val="FF0000"/>
                          </a:solidFill>
                          <a:latin typeface="맑은 고딕" pitchFamily="50" charset="-127"/>
                          <a:ea typeface="맑은 고딕" pitchFamily="50" charset="-127"/>
                          <a:cs typeface="+mn-cs"/>
                        </a:rPr>
                        <a:t>시간</a:t>
                      </a:r>
                      <a:r>
                        <a:rPr lang="en-US" altLang="ko-KR" sz="700" b="1" kern="1200" dirty="0">
                          <a:solidFill>
                            <a:srgbClr val="FF0000"/>
                          </a:solidFill>
                          <a:latin typeface="맑은 고딕" pitchFamily="50" charset="-127"/>
                          <a:ea typeface="맑은 고딕" pitchFamily="50" charset="-127"/>
                          <a:cs typeface="+mn-cs"/>
                        </a:rPr>
                        <a:t> 20</a:t>
                      </a:r>
                      <a:r>
                        <a:rPr lang="ko-KR" altLang="en-US" sz="700" b="1" kern="1200" dirty="0">
                          <a:solidFill>
                            <a:srgbClr val="FF0000"/>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700" b="1" kern="1200" dirty="0">
                          <a:solidFill>
                            <a:schemeClr val="tx1"/>
                          </a:solidFill>
                          <a:latin typeface="맑은 고딕" pitchFamily="50" charset="-127"/>
                          <a:ea typeface="맑은 고딕" pitchFamily="50" charset="-127"/>
                          <a:cs typeface="+mn-cs"/>
                        </a:rPr>
                        <a:t>6.2TB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chemeClr val="tx1"/>
                          </a:solidFill>
                          <a:latin typeface="맑은 고딕" pitchFamily="50" charset="-127"/>
                          <a:ea typeface="맑은 고딕" pitchFamily="50" charset="-127"/>
                          <a:cs typeface="+mn-cs"/>
                        </a:rPr>
                        <a:t>1.75TB</a:t>
                      </a:r>
                      <a:endParaRPr lang="ko-KR" altLang="en-US"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chemeClr val="tx1"/>
                          </a:solidFill>
                          <a:latin typeface="맑은 고딕" pitchFamily="50" charset="-127"/>
                          <a:ea typeface="맑은 고딕" pitchFamily="50" charset="-127"/>
                          <a:cs typeface="+mn-cs"/>
                        </a:rPr>
                        <a:t>71%</a:t>
                      </a:r>
                      <a:endParaRPr lang="ko-KR" altLang="en-US"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chemeClr val="tx1"/>
                          </a:solidFill>
                          <a:latin typeface="맑은 고딕" pitchFamily="50" charset="-127"/>
                          <a:ea typeface="맑은 고딕" pitchFamily="50" charset="-127"/>
                          <a:cs typeface="+mn-cs"/>
                        </a:rPr>
                        <a:t>273GB/h</a:t>
                      </a:r>
                      <a:endParaRPr lang="ko-KR" altLang="en-US"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1" i="0" u="none" strike="noStrike" dirty="0">
                          <a:solidFill>
                            <a:srgbClr val="000000"/>
                          </a:solidFill>
                          <a:effectLst/>
                          <a:latin typeface="맑은 고딕"/>
                        </a:rPr>
                        <a:t>78MB/sec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13206">
                <a:tc vMerge="1">
                  <a:txBody>
                    <a:bodyPr/>
                    <a:lstStyle/>
                    <a:p>
                      <a:pPr latinLnBrk="1"/>
                      <a:endParaRPr lang="ko-KR" altLang="en-US"/>
                    </a:p>
                  </a:txBody>
                  <a:tcPr/>
                </a:tc>
                <a:tc vMerge="1">
                  <a:txBody>
                    <a:bodyPr/>
                    <a:lstStyle/>
                    <a:p>
                      <a:pPr latinLnBrk="1"/>
                      <a:endParaRPr lang="ko-KR" altLang="en-US"/>
                    </a:p>
                  </a:txBody>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/file1300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sz="700" kern="1200" dirty="0">
                          <a:solidFill>
                            <a:schemeClr val="dk1"/>
                          </a:solidFill>
                          <a:latin typeface="맑은 고딕" pitchFamily="50" charset="-127"/>
                          <a:ea typeface="맑은 고딕" pitchFamily="50" charset="-127"/>
                          <a:cs typeface="+mn-cs"/>
                        </a:rPr>
                        <a:t>3.8TB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921</a:t>
                      </a:r>
                      <a:r>
                        <a:rPr lang="ko-KR" altLang="en-US" sz="700" kern="1200" dirty="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b="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05</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sz="700" b="0" kern="100" baseline="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a:t>
                      </a:r>
                      <a:r>
                        <a:rPr 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06</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13</a:t>
                      </a:r>
                      <a:r>
                        <a:rPr lang="ko-KR" altLang="en-US" sz="700" kern="1200" dirty="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44</a:t>
                      </a:r>
                      <a:r>
                        <a:rPr lang="ko-KR" altLang="en-US" sz="700" kern="1200" dirty="0">
                          <a:solidFill>
                            <a:schemeClr val="dk1"/>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18</a:t>
                      </a:r>
                      <a:r>
                        <a:rPr lang="ko-KR" altLang="en-US" sz="700" kern="1200" dirty="0">
                          <a:solidFill>
                            <a:schemeClr val="dk1"/>
                          </a:solidFill>
                          <a:latin typeface="맑은 고딕" pitchFamily="50" charset="-127"/>
                          <a:ea typeface="맑은 고딕" pitchFamily="50" charset="-127"/>
                          <a:cs typeface="+mn-cs"/>
                        </a:rPr>
                        <a:t>시간</a:t>
                      </a:r>
                      <a:r>
                        <a:rPr lang="en-US" altLang="ko-KR" sz="700" kern="1200" baseline="0" dirty="0">
                          <a:solidFill>
                            <a:schemeClr val="dk1"/>
                          </a:solidFill>
                          <a:latin typeface="맑은 고딕" pitchFamily="50" charset="-127"/>
                          <a:ea typeface="맑은 고딕" pitchFamily="50" charset="-127"/>
                          <a:cs typeface="+mn-cs"/>
                        </a:rPr>
                        <a:t> 50</a:t>
                      </a:r>
                      <a:r>
                        <a:rPr lang="ko-KR" altLang="en-US" sz="700" kern="1200" baseline="0" dirty="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sz="700" kern="1200" dirty="0">
                          <a:solidFill>
                            <a:schemeClr val="dk1"/>
                          </a:solidFill>
                          <a:latin typeface="맑은 고딕" pitchFamily="50" charset="-127"/>
                          <a:ea typeface="맑은 고딕" pitchFamily="50" charset="-127"/>
                          <a:cs typeface="+mn-cs"/>
                        </a:rPr>
                        <a:t>3.8TB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858GB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77%</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272GB/h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77MB/sec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3206">
                <a:tc vMerge="1">
                  <a:txBody>
                    <a:bodyPr/>
                    <a:lstStyle/>
                    <a:p>
                      <a:pPr latinLnBrk="1"/>
                      <a:endParaRPr lang="ko-KR" altLang="en-US"/>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ctr" latinLnBrk="1"/>
                      <a:endParaRPr lang="ko-KR" altLang="en-US"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/file850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5.8TB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1,251</a:t>
                      </a:r>
                      <a:r>
                        <a:rPr lang="ko-KR" altLang="en-US" sz="700" kern="1200" dirty="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06</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sz="700" b="0" kern="100" baseline="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a:t>
                      </a:r>
                      <a:r>
                        <a:rPr 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57</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25</a:t>
                      </a:r>
                      <a:r>
                        <a:rPr lang="ko-KR" altLang="en-US" sz="700" kern="120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24</a:t>
                      </a:r>
                      <a:r>
                        <a:rPr lang="ko-KR" altLang="en-US" sz="700" kern="120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32</a:t>
                      </a:r>
                      <a:r>
                        <a:rPr lang="ko-KR" altLang="en-US" sz="700" kern="1200" dirty="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21</a:t>
                      </a:r>
                      <a:r>
                        <a:rPr lang="ko-KR" altLang="en-US" sz="700" kern="1200" dirty="0">
                          <a:solidFill>
                            <a:schemeClr val="dk1"/>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5.8TB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3.3TB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42%</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238GB/h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68MB/sec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ko-KR" altLang="en-US"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/file740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3.8TB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743</a:t>
                      </a:r>
                      <a:r>
                        <a:rPr lang="ko-KR" altLang="en-US" sz="700" kern="120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03</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sz="700" b="0" kern="100" baseline="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a:t>
                      </a:r>
                      <a:r>
                        <a:rPr 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29</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12</a:t>
                      </a:r>
                      <a:r>
                        <a:rPr lang="ko-KR" altLang="en-US" sz="700" kern="120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13</a:t>
                      </a:r>
                      <a:r>
                        <a:rPr lang="ko-KR" altLang="en-US" sz="700" kern="120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15</a:t>
                      </a:r>
                      <a:r>
                        <a:rPr lang="ko-KR" altLang="en-US" sz="700" kern="1200" dirty="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42</a:t>
                      </a:r>
                      <a:r>
                        <a:rPr lang="ko-KR" altLang="en-US" sz="700" kern="1200" dirty="0">
                          <a:solidFill>
                            <a:schemeClr val="dk1"/>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3.8TB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809GB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78%</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315GB/h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90MB/sec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13206">
                <a:tc rowSpan="4">
                  <a:txBody>
                    <a:bodyPr/>
                    <a:lstStyle/>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2</a:t>
                      </a:r>
                      <a:endParaRPr lang="ko-KR" altLang="en-US" sz="8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NAS </a:t>
                      </a: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백업</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(NFS)</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latinLnBrk="1" hangingPunct="1"/>
                      <a:r>
                        <a:rPr lang="en-US" altLang="ko-KR" sz="800" kern="1200" dirty="0" err="1">
                          <a:solidFill>
                            <a:schemeClr val="dk1"/>
                          </a:solidFill>
                          <a:latin typeface="맑은 고딕" pitchFamily="50" charset="-127"/>
                          <a:ea typeface="맑은 고딕" pitchFamily="50" charset="-127"/>
                          <a:cs typeface="+mn-cs"/>
                        </a:rPr>
                        <a:t>Incre</a:t>
                      </a:r>
                      <a:r>
                        <a:rPr lang="en-US" altLang="ko-KR" sz="800" kern="1200" dirty="0">
                          <a:solidFill>
                            <a:schemeClr val="dk1"/>
                          </a:solidFill>
                          <a:latin typeface="맑은 고딕" pitchFamily="50" charset="-127"/>
                          <a:ea typeface="맑은 고딕" pitchFamily="50" charset="-127"/>
                          <a:cs typeface="+mn-cs"/>
                        </a:rPr>
                        <a:t> </a:t>
                      </a: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백업</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a:t>
                      </a:r>
                      <a:r>
                        <a:rPr lang="ko-KR" altLang="en-US" sz="800" kern="1200">
                          <a:solidFill>
                            <a:schemeClr val="dk1"/>
                          </a:solidFill>
                          <a:latin typeface="맑은 고딕" pitchFamily="50" charset="-127"/>
                          <a:ea typeface="맑은 고딕" pitchFamily="50" charset="-127"/>
                          <a:cs typeface="+mn-cs"/>
                        </a:rPr>
                        <a:t>순서</a:t>
                      </a:r>
                      <a:r>
                        <a:rPr lang="en-US" altLang="ko-KR" sz="800" kern="1200" dirty="0">
                          <a:solidFill>
                            <a:schemeClr val="dk1"/>
                          </a:solidFill>
                          <a:latin typeface="맑은 고딕" pitchFamily="50" charset="-127"/>
                          <a:ea typeface="맑은 고딕" pitchFamily="50" charset="-127"/>
                          <a:cs typeface="+mn-cs"/>
                        </a:rPr>
                        <a:t>2</a:t>
                      </a:r>
                      <a:r>
                        <a:rPr lang="ko-KR" altLang="en-US" sz="800" kern="1200">
                          <a:solidFill>
                            <a:schemeClr val="dk1"/>
                          </a:solidFill>
                          <a:latin typeface="맑은 고딕" pitchFamily="50" charset="-127"/>
                          <a:ea typeface="맑은 고딕" pitchFamily="50" charset="-127"/>
                          <a:cs typeface="+mn-cs"/>
                        </a:rPr>
                        <a:t>번</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기준</a:t>
                      </a:r>
                      <a:r>
                        <a:rPr lang="en-US" altLang="ko-KR" sz="800" kern="1200" dirty="0">
                          <a:solidFill>
                            <a:schemeClr val="dk1"/>
                          </a:solidFill>
                          <a:latin typeface="맑은 고딕" pitchFamily="50" charset="-127"/>
                          <a:ea typeface="맑은 고딕" pitchFamily="50" charset="-127"/>
                          <a:cs typeface="+mn-cs"/>
                        </a:rPr>
                        <a:t>)</a:t>
                      </a:r>
                      <a:endParaRPr lang="ko-KR" altLang="en-US" sz="8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/file2100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6.8TB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2,148</a:t>
                      </a:r>
                      <a:r>
                        <a:rPr lang="ko-KR" altLang="en-US" sz="700" kern="120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700" b="0" kern="1200" dirty="0">
                          <a:solidFill>
                            <a:schemeClr val="dk1"/>
                          </a:solidFill>
                          <a:latin typeface="맑은 고딕" pitchFamily="50" charset="-127"/>
                          <a:ea typeface="맑은 고딕" pitchFamily="50" charset="-127"/>
                          <a:cs typeface="+mn-cs"/>
                        </a:rPr>
                        <a:t>11/02 19:00</a:t>
                      </a:r>
                    </a:p>
                  </a:txBody>
                  <a:tcPr marL="18000" marR="18000" marT="18000" marB="18000" anchor="ctr">
                    <a:lnL w="12700" cap="flat" cmpd="sng" algn="ctr">
                      <a:solidFill>
                        <a:schemeClr val="bg1">
                          <a:lumMod val="75000"/>
                        </a:schemeClr>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12</a:t>
                      </a:r>
                      <a:r>
                        <a:rPr lang="ko-KR" alt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1" kern="100" baseline="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 20</a:t>
                      </a:r>
                      <a:r>
                        <a:rPr lang="ko-KR" altLang="en-US" sz="700" b="1" kern="100" baseline="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rgbClr val="FF0000"/>
                          </a:solidFill>
                          <a:latin typeface="맑은 고딕" pitchFamily="50" charset="-127"/>
                          <a:ea typeface="맑은 고딕" pitchFamily="50" charset="-127"/>
                          <a:cs typeface="+mn-cs"/>
                        </a:rPr>
                        <a:t>06</a:t>
                      </a:r>
                      <a:r>
                        <a:rPr lang="ko-KR" altLang="en-US" sz="700" b="1" kern="1200" dirty="0">
                          <a:solidFill>
                            <a:srgbClr val="FF0000"/>
                          </a:solidFill>
                          <a:latin typeface="맑은 고딕" pitchFamily="50" charset="-127"/>
                          <a:ea typeface="맑은 고딕" pitchFamily="50" charset="-127"/>
                          <a:cs typeface="+mn-cs"/>
                        </a:rPr>
                        <a:t>시간</a:t>
                      </a:r>
                      <a:r>
                        <a:rPr lang="en-US" altLang="ko-KR" sz="700" b="1" kern="1200" dirty="0">
                          <a:solidFill>
                            <a:srgbClr val="FF0000"/>
                          </a:solidFill>
                          <a:latin typeface="맑은 고딕" pitchFamily="50" charset="-127"/>
                          <a:ea typeface="맑은 고딕" pitchFamily="50" charset="-127"/>
                          <a:cs typeface="+mn-cs"/>
                        </a:rPr>
                        <a:t> 03</a:t>
                      </a:r>
                      <a:r>
                        <a:rPr lang="ko-KR" altLang="en-US" sz="700" b="1" kern="1200" dirty="0">
                          <a:solidFill>
                            <a:srgbClr val="FF0000"/>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rgbClr val="FF0000"/>
                          </a:solidFill>
                          <a:latin typeface="맑은 고딕" pitchFamily="50" charset="-127"/>
                          <a:ea typeface="맑은 고딕" pitchFamily="50" charset="-127"/>
                          <a:cs typeface="+mn-cs"/>
                        </a:rPr>
                        <a:t>18</a:t>
                      </a:r>
                      <a:r>
                        <a:rPr lang="ko-KR" altLang="en-US" sz="700" b="1" kern="1200" dirty="0">
                          <a:solidFill>
                            <a:srgbClr val="FF0000"/>
                          </a:solidFill>
                          <a:latin typeface="맑은 고딕" pitchFamily="50" charset="-127"/>
                          <a:ea typeface="맑은 고딕" pitchFamily="50" charset="-127"/>
                          <a:cs typeface="+mn-cs"/>
                        </a:rPr>
                        <a:t>시간</a:t>
                      </a:r>
                      <a:r>
                        <a:rPr lang="en-US" altLang="ko-KR" sz="700" b="1" kern="1200" dirty="0">
                          <a:solidFill>
                            <a:srgbClr val="FF0000"/>
                          </a:solidFill>
                          <a:latin typeface="맑은 고딕" pitchFamily="50" charset="-127"/>
                          <a:ea typeface="맑은 고딕" pitchFamily="50" charset="-127"/>
                          <a:cs typeface="+mn-cs"/>
                        </a:rPr>
                        <a:t> 23</a:t>
                      </a:r>
                      <a:r>
                        <a:rPr lang="ko-KR" altLang="en-US" sz="700" b="1" kern="1200" dirty="0">
                          <a:solidFill>
                            <a:srgbClr val="FF0000"/>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1.39TB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509GB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64%</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235GB/h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67MB/sec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latinLnBrk="1"/>
                      <a:endParaRPr lang="ko-KR" altLang="en-US"/>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/file1300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sz="700" kern="1200" dirty="0">
                          <a:solidFill>
                            <a:schemeClr val="dk1"/>
                          </a:solidFill>
                          <a:latin typeface="맑은 고딕" pitchFamily="50" charset="-127"/>
                          <a:ea typeface="맑은 고딕" pitchFamily="50" charset="-127"/>
                          <a:cs typeface="+mn-cs"/>
                        </a:rPr>
                        <a:t>3.8TB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921</a:t>
                      </a:r>
                      <a:r>
                        <a:rPr lang="ko-KR" altLang="en-US" sz="700" kern="1200" dirty="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11/02</a:t>
                      </a:r>
                    </a:p>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21:00</a:t>
                      </a:r>
                    </a:p>
                  </a:txBody>
                  <a:tcPr marL="18000" marR="18000" marT="18000" marB="18000" anchor="ctr">
                    <a:lnL w="12700" cap="flat" cmpd="sng" algn="ctr">
                      <a:solidFill>
                        <a:schemeClr val="bg1">
                          <a:lumMod val="75000"/>
                        </a:schemeClr>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04</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30</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06</a:t>
                      </a:r>
                      <a:r>
                        <a:rPr lang="ko-KR" altLang="en-US" sz="700" kern="120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4</a:t>
                      </a:r>
                      <a:r>
                        <a:rPr lang="ko-KR" altLang="en-US" sz="700" kern="120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36</a:t>
                      </a:r>
                      <a:r>
                        <a:rPr lang="ko-KR" altLang="en-US" sz="700" kern="120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8.5GB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3.46GB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59%</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78GB/h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22MB/sec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ko-KR" altLang="en-US"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dk1"/>
                          </a:solidFill>
                          <a:latin typeface="맑은 고딕" pitchFamily="50" charset="-127"/>
                          <a:ea typeface="맑은 고딕" pitchFamily="50" charset="-127"/>
                          <a:cs typeface="+mn-cs"/>
                        </a:rPr>
                        <a:t>/file850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dk1"/>
                          </a:solidFill>
                          <a:latin typeface="맑은 고딕" pitchFamily="50" charset="-127"/>
                          <a:ea typeface="맑은 고딕" pitchFamily="50" charset="-127"/>
                          <a:cs typeface="+mn-cs"/>
                        </a:rPr>
                        <a:t>6.8TB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dk1"/>
                          </a:solidFill>
                          <a:latin typeface="맑은 고딕" pitchFamily="50" charset="-127"/>
                          <a:ea typeface="맑은 고딕" pitchFamily="50" charset="-127"/>
                          <a:cs typeface="+mn-cs"/>
                        </a:rPr>
                        <a:t>1,253</a:t>
                      </a:r>
                      <a:r>
                        <a:rPr lang="ko-KR" altLang="en-US" sz="700" b="1" kern="1200" dirty="0">
                          <a:solidFill>
                            <a:schemeClr val="dk1"/>
                          </a:solidFill>
                          <a:latin typeface="맑은 고딕" pitchFamily="50" charset="-127"/>
                          <a:ea typeface="맑은 고딕" pitchFamily="50" charset="-127"/>
                          <a:cs typeface="+mn-cs"/>
                        </a:rPr>
                        <a:t>만개</a:t>
                      </a:r>
                      <a:endParaRPr lang="en-US" altLang="ko-KR" sz="700" b="1"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b="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06</a:t>
                      </a:r>
                      <a:r>
                        <a:rPr lang="ko-KR" alt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41</a:t>
                      </a:r>
                      <a:r>
                        <a:rPr lang="ko-KR" alt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0" kern="1200" dirty="0">
                          <a:solidFill>
                            <a:schemeClr val="tx1"/>
                          </a:solidFill>
                          <a:latin typeface="맑은 고딕" pitchFamily="50" charset="-127"/>
                          <a:ea typeface="맑은 고딕" pitchFamily="50" charset="-127"/>
                          <a:cs typeface="+mn-cs"/>
                        </a:rPr>
                        <a:t>12</a:t>
                      </a:r>
                      <a:r>
                        <a:rPr lang="ko-KR" altLang="en-US" sz="700" b="0" kern="1200" dirty="0">
                          <a:solidFill>
                            <a:schemeClr val="tx1"/>
                          </a:solidFill>
                          <a:latin typeface="맑은 고딕" pitchFamily="50" charset="-127"/>
                          <a:ea typeface="맑은 고딕" pitchFamily="50" charset="-127"/>
                          <a:cs typeface="+mn-cs"/>
                        </a:rPr>
                        <a:t>시간</a:t>
                      </a:r>
                      <a:r>
                        <a:rPr lang="en-US" altLang="ko-KR" sz="700" b="0" kern="1200" dirty="0">
                          <a:solidFill>
                            <a:schemeClr val="tx1"/>
                          </a:solidFill>
                          <a:latin typeface="맑은 고딕" pitchFamily="50" charset="-127"/>
                          <a:ea typeface="맑은 고딕" pitchFamily="50" charset="-127"/>
                          <a:cs typeface="+mn-cs"/>
                        </a:rPr>
                        <a:t> 16</a:t>
                      </a:r>
                      <a:r>
                        <a:rPr lang="ko-KR" altLang="en-US" sz="700" b="0" kern="1200" dirty="0">
                          <a:solidFill>
                            <a:schemeClr val="tx1"/>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0" kern="1200" dirty="0">
                          <a:solidFill>
                            <a:schemeClr val="tx1"/>
                          </a:solidFill>
                          <a:latin typeface="맑은 고딕" pitchFamily="50" charset="-127"/>
                          <a:ea typeface="맑은 고딕" pitchFamily="50" charset="-127"/>
                          <a:cs typeface="+mn-cs"/>
                        </a:rPr>
                        <a:t>18</a:t>
                      </a:r>
                      <a:r>
                        <a:rPr lang="ko-KR" altLang="en-US" sz="700" b="0" kern="1200" dirty="0">
                          <a:solidFill>
                            <a:schemeClr val="tx1"/>
                          </a:solidFill>
                          <a:latin typeface="맑은 고딕" pitchFamily="50" charset="-127"/>
                          <a:ea typeface="맑은 고딕" pitchFamily="50" charset="-127"/>
                          <a:cs typeface="+mn-cs"/>
                        </a:rPr>
                        <a:t>시간</a:t>
                      </a:r>
                      <a:r>
                        <a:rPr lang="en-US" altLang="ko-KR" sz="700" b="0" kern="1200" dirty="0">
                          <a:solidFill>
                            <a:schemeClr val="tx1"/>
                          </a:solidFill>
                          <a:latin typeface="맑은 고딕" pitchFamily="50" charset="-127"/>
                          <a:ea typeface="맑은 고딕" pitchFamily="50" charset="-127"/>
                          <a:cs typeface="+mn-cs"/>
                        </a:rPr>
                        <a:t> 57</a:t>
                      </a:r>
                      <a:r>
                        <a:rPr lang="ko-KR" altLang="en-US" sz="700" b="0" kern="1200" dirty="0">
                          <a:solidFill>
                            <a:schemeClr val="tx1"/>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tx1"/>
                          </a:solidFill>
                          <a:latin typeface="맑은 고딕" pitchFamily="50" charset="-127"/>
                          <a:ea typeface="맑은 고딕" pitchFamily="50" charset="-127"/>
                          <a:cs typeface="+mn-cs"/>
                        </a:rPr>
                        <a:t>3.16TB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chemeClr val="tx1"/>
                          </a:solidFill>
                          <a:latin typeface="맑은 고딕" pitchFamily="50" charset="-127"/>
                          <a:ea typeface="맑은 고딕" pitchFamily="50" charset="-127"/>
                          <a:cs typeface="+mn-cs"/>
                        </a:rPr>
                        <a:t>692GB</a:t>
                      </a:r>
                      <a:endParaRPr lang="ko-KR" altLang="en-US"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chemeClr val="tx1"/>
                          </a:solidFill>
                          <a:latin typeface="맑은 고딕" pitchFamily="50" charset="-127"/>
                          <a:ea typeface="맑은 고딕" pitchFamily="50" charset="-127"/>
                          <a:cs typeface="+mn-cs"/>
                        </a:rPr>
                        <a:t>78%</a:t>
                      </a:r>
                      <a:endParaRPr lang="ko-KR" altLang="en-US"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chemeClr val="tx1"/>
                          </a:solidFill>
                          <a:latin typeface="맑은 고딕" pitchFamily="50" charset="-127"/>
                          <a:ea typeface="맑은 고딕" pitchFamily="50" charset="-127"/>
                          <a:cs typeface="+mn-cs"/>
                        </a:rPr>
                        <a:t>263GB/h</a:t>
                      </a:r>
                      <a:endParaRPr lang="ko-KR" altLang="en-US"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1" i="0" u="none" strike="noStrike" dirty="0">
                          <a:solidFill>
                            <a:srgbClr val="000000"/>
                          </a:solidFill>
                          <a:effectLst/>
                          <a:latin typeface="맑은 고딕"/>
                        </a:rPr>
                        <a:t>75MB/sec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ko-KR" altLang="en-US"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/file740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3.8TB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743</a:t>
                      </a:r>
                      <a:r>
                        <a:rPr lang="ko-KR" altLang="en-US" sz="700" kern="120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b="1"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03</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23</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03</a:t>
                      </a:r>
                      <a:r>
                        <a:rPr lang="ko-KR" altLang="en-US" sz="700" kern="120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3</a:t>
                      </a:r>
                      <a:r>
                        <a:rPr lang="ko-KR" altLang="en-US" sz="700" kern="120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26</a:t>
                      </a:r>
                      <a:r>
                        <a:rPr lang="ko-KR" altLang="en-US" sz="700" kern="120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2.99GB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2.26GB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24%</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57GB/h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16MB/sec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113206">
                <a:tc rowSpan="4">
                  <a:txBody>
                    <a:bodyPr/>
                    <a:lstStyle/>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3</a:t>
                      </a:r>
                      <a:endParaRPr lang="ko-KR" altLang="en-US" sz="8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NAS </a:t>
                      </a: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백업</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(NFS)</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latinLnBrk="1" hangingPunct="1"/>
                      <a:r>
                        <a:rPr lang="en-US" altLang="ko-KR" sz="800" kern="1200" dirty="0" err="1">
                          <a:solidFill>
                            <a:schemeClr val="dk1"/>
                          </a:solidFill>
                          <a:latin typeface="맑은 고딕" pitchFamily="50" charset="-127"/>
                          <a:ea typeface="맑은 고딕" pitchFamily="50" charset="-127"/>
                          <a:cs typeface="+mn-cs"/>
                        </a:rPr>
                        <a:t>Incre</a:t>
                      </a:r>
                      <a:r>
                        <a:rPr lang="en-US" altLang="ko-KR" sz="800" kern="1200" dirty="0">
                          <a:solidFill>
                            <a:schemeClr val="dk1"/>
                          </a:solidFill>
                          <a:latin typeface="맑은 고딕" pitchFamily="50" charset="-127"/>
                          <a:ea typeface="맑은 고딕" pitchFamily="50" charset="-127"/>
                          <a:cs typeface="+mn-cs"/>
                        </a:rPr>
                        <a:t> </a:t>
                      </a: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백업</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a:t>
                      </a:r>
                      <a:r>
                        <a:rPr lang="ko-KR" altLang="en-US" sz="800" kern="1200">
                          <a:solidFill>
                            <a:schemeClr val="dk1"/>
                          </a:solidFill>
                          <a:latin typeface="맑은 고딕" pitchFamily="50" charset="-127"/>
                          <a:ea typeface="맑은 고딕" pitchFamily="50" charset="-127"/>
                          <a:cs typeface="+mn-cs"/>
                        </a:rPr>
                        <a:t>순서</a:t>
                      </a:r>
                      <a:r>
                        <a:rPr lang="en-US" altLang="ko-KR" sz="800" kern="1200" dirty="0">
                          <a:solidFill>
                            <a:schemeClr val="dk1"/>
                          </a:solidFill>
                          <a:latin typeface="맑은 고딕" pitchFamily="50" charset="-127"/>
                          <a:ea typeface="맑은 고딕" pitchFamily="50" charset="-127"/>
                          <a:cs typeface="+mn-cs"/>
                        </a:rPr>
                        <a:t>3</a:t>
                      </a:r>
                      <a:r>
                        <a:rPr lang="ko-KR" altLang="en-US" sz="800" kern="1200">
                          <a:solidFill>
                            <a:schemeClr val="dk1"/>
                          </a:solidFill>
                          <a:latin typeface="맑은 고딕" pitchFamily="50" charset="-127"/>
                          <a:ea typeface="맑은 고딕" pitchFamily="50" charset="-127"/>
                          <a:cs typeface="+mn-cs"/>
                        </a:rPr>
                        <a:t>번</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기준</a:t>
                      </a:r>
                      <a:r>
                        <a:rPr lang="en-US" altLang="ko-KR" sz="800" kern="1200" dirty="0">
                          <a:solidFill>
                            <a:schemeClr val="dk1"/>
                          </a:solidFill>
                          <a:latin typeface="맑은 고딕" pitchFamily="50" charset="-127"/>
                          <a:ea typeface="맑은 고딕" pitchFamily="50" charset="-127"/>
                          <a:cs typeface="+mn-cs"/>
                        </a:rPr>
                        <a:t>)</a:t>
                      </a:r>
                      <a:endParaRPr lang="ko-KR" altLang="en-US" sz="8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dk1"/>
                          </a:solidFill>
                          <a:latin typeface="맑은 고딕" pitchFamily="50" charset="-127"/>
                          <a:ea typeface="맑은 고딕" pitchFamily="50" charset="-127"/>
                          <a:cs typeface="+mn-cs"/>
                        </a:rPr>
                        <a:t>/file2100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dk1"/>
                          </a:solidFill>
                          <a:latin typeface="맑은 고딕" pitchFamily="50" charset="-127"/>
                          <a:ea typeface="맑은 고딕" pitchFamily="50" charset="-127"/>
                          <a:cs typeface="+mn-cs"/>
                        </a:rPr>
                        <a:t>7.6TB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dk1"/>
                          </a:solidFill>
                          <a:latin typeface="맑은 고딕" pitchFamily="50" charset="-127"/>
                          <a:ea typeface="맑은 고딕" pitchFamily="50" charset="-127"/>
                          <a:cs typeface="+mn-cs"/>
                        </a:rPr>
                        <a:t>2,148</a:t>
                      </a:r>
                      <a:r>
                        <a:rPr lang="ko-KR" altLang="en-US" sz="700" b="1" kern="1200" dirty="0">
                          <a:solidFill>
                            <a:schemeClr val="dk1"/>
                          </a:solidFill>
                          <a:latin typeface="맑은 고딕" pitchFamily="50" charset="-127"/>
                          <a:ea typeface="맑은 고딕" pitchFamily="50" charset="-127"/>
                          <a:cs typeface="+mn-cs"/>
                        </a:rPr>
                        <a:t>만개</a:t>
                      </a:r>
                      <a:endParaRPr lang="en-US" altLang="ko-KR" sz="700" b="1"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11/04</a:t>
                      </a:r>
                    </a:p>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19:00</a:t>
                      </a:r>
                    </a:p>
                  </a:txBody>
                  <a:tcPr marL="18000" marR="18000" marT="18000" marB="18000" anchor="ctr">
                    <a:lnL w="12700" cap="flat" cmpd="sng" algn="ctr">
                      <a:solidFill>
                        <a:schemeClr val="bg1">
                          <a:lumMod val="75000"/>
                        </a:schemeClr>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11</a:t>
                      </a:r>
                      <a:r>
                        <a:rPr lang="ko-KR" alt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1" kern="100" baseline="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 49</a:t>
                      </a:r>
                      <a:r>
                        <a:rPr lang="ko-KR" altLang="en-US" sz="700" b="1" kern="100" baseline="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rgbClr val="FF0000"/>
                          </a:solidFill>
                          <a:latin typeface="맑은 고딕" pitchFamily="50" charset="-127"/>
                          <a:ea typeface="맑은 고딕" pitchFamily="50" charset="-127"/>
                          <a:cs typeface="+mn-cs"/>
                        </a:rPr>
                        <a:t>06</a:t>
                      </a:r>
                      <a:r>
                        <a:rPr lang="ko-KR" altLang="en-US" sz="700" b="1" kern="1200" dirty="0">
                          <a:solidFill>
                            <a:srgbClr val="FF0000"/>
                          </a:solidFill>
                          <a:latin typeface="맑은 고딕" pitchFamily="50" charset="-127"/>
                          <a:ea typeface="맑은 고딕" pitchFamily="50" charset="-127"/>
                          <a:cs typeface="+mn-cs"/>
                        </a:rPr>
                        <a:t>시간</a:t>
                      </a:r>
                      <a:r>
                        <a:rPr lang="en-US" altLang="ko-KR" sz="700" b="1" kern="1200" dirty="0">
                          <a:solidFill>
                            <a:srgbClr val="FF0000"/>
                          </a:solidFill>
                          <a:latin typeface="맑은 고딕" pitchFamily="50" charset="-127"/>
                          <a:ea typeface="맑은 고딕" pitchFamily="50" charset="-127"/>
                          <a:cs typeface="+mn-cs"/>
                        </a:rPr>
                        <a:t> 13</a:t>
                      </a:r>
                      <a:r>
                        <a:rPr lang="ko-KR" altLang="en-US" sz="700" b="1" kern="1200" dirty="0">
                          <a:solidFill>
                            <a:srgbClr val="FF0000"/>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rgbClr val="FF0000"/>
                          </a:solidFill>
                          <a:latin typeface="맑은 고딕" pitchFamily="50" charset="-127"/>
                          <a:ea typeface="맑은 고딕" pitchFamily="50" charset="-127"/>
                          <a:cs typeface="+mn-cs"/>
                        </a:rPr>
                        <a:t>18</a:t>
                      </a:r>
                      <a:r>
                        <a:rPr lang="ko-KR" altLang="en-US" sz="700" b="1" kern="1200" dirty="0">
                          <a:solidFill>
                            <a:srgbClr val="FF0000"/>
                          </a:solidFill>
                          <a:latin typeface="맑은 고딕" pitchFamily="50" charset="-127"/>
                          <a:ea typeface="맑은 고딕" pitchFamily="50" charset="-127"/>
                          <a:cs typeface="+mn-cs"/>
                        </a:rPr>
                        <a:t>시간</a:t>
                      </a:r>
                      <a:r>
                        <a:rPr lang="en-US" altLang="ko-KR" sz="700" b="1" kern="1200" dirty="0">
                          <a:solidFill>
                            <a:srgbClr val="FF0000"/>
                          </a:solidFill>
                          <a:latin typeface="맑은 고딕" pitchFamily="50" charset="-127"/>
                          <a:ea typeface="맑은 고딕" pitchFamily="50" charset="-127"/>
                          <a:cs typeface="+mn-cs"/>
                        </a:rPr>
                        <a:t> 02</a:t>
                      </a:r>
                      <a:r>
                        <a:rPr lang="ko-KR" altLang="en-US" sz="700" b="1" kern="1200" dirty="0">
                          <a:solidFill>
                            <a:srgbClr val="FF0000"/>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tx1"/>
                          </a:solidFill>
                          <a:latin typeface="맑은 고딕" pitchFamily="50" charset="-127"/>
                          <a:ea typeface="맑은 고딕" pitchFamily="50" charset="-127"/>
                          <a:cs typeface="+mn-cs"/>
                        </a:rPr>
                        <a:t>1.58TB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chemeClr val="tx1"/>
                          </a:solidFill>
                          <a:latin typeface="맑은 고딕" pitchFamily="50" charset="-127"/>
                          <a:ea typeface="맑은 고딕" pitchFamily="50" charset="-127"/>
                          <a:cs typeface="+mn-cs"/>
                        </a:rPr>
                        <a:t>960GB</a:t>
                      </a:r>
                      <a:endParaRPr lang="ko-KR" altLang="en-US"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chemeClr val="tx1"/>
                          </a:solidFill>
                          <a:latin typeface="맑은 고딕" pitchFamily="50" charset="-127"/>
                          <a:ea typeface="맑은 고딕" pitchFamily="50" charset="-127"/>
                          <a:cs typeface="+mn-cs"/>
                        </a:rPr>
                        <a:t>40%</a:t>
                      </a:r>
                      <a:endParaRPr lang="ko-KR" altLang="en-US"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b="1" kern="1200" dirty="0">
                          <a:solidFill>
                            <a:schemeClr val="tx1"/>
                          </a:solidFill>
                          <a:latin typeface="맑은 고딕" pitchFamily="50" charset="-127"/>
                          <a:ea typeface="맑은 고딕" pitchFamily="50" charset="-127"/>
                          <a:cs typeface="+mn-cs"/>
                        </a:rPr>
                        <a:t>260GB/h</a:t>
                      </a:r>
                      <a:endParaRPr lang="ko-KR" altLang="en-US" sz="700" b="1" kern="1200" dirty="0">
                        <a:solidFill>
                          <a:schemeClr val="tx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1" i="0" u="none" strike="noStrike" dirty="0">
                          <a:solidFill>
                            <a:srgbClr val="000000"/>
                          </a:solidFill>
                          <a:effectLst/>
                          <a:latin typeface="맑은 고딕"/>
                        </a:rPr>
                        <a:t>74MB/sec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latinLnBrk="1"/>
                      <a:endParaRPr lang="ko-KR" altLang="en-US"/>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/file1300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sz="700" kern="1200" dirty="0">
                          <a:solidFill>
                            <a:schemeClr val="dk1"/>
                          </a:solidFill>
                          <a:latin typeface="맑은 고딕" pitchFamily="50" charset="-127"/>
                          <a:ea typeface="맑은 고딕" pitchFamily="50" charset="-127"/>
                          <a:cs typeface="+mn-cs"/>
                        </a:rPr>
                        <a:t>3.5TB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921</a:t>
                      </a:r>
                      <a:r>
                        <a:rPr lang="ko-KR" altLang="en-US" sz="700" kern="1200" dirty="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b="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04</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30</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02</a:t>
                      </a:r>
                      <a:r>
                        <a:rPr lang="ko-KR" altLang="en-US" sz="700" kern="120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4</a:t>
                      </a:r>
                      <a:r>
                        <a:rPr lang="ko-KR" altLang="en-US" sz="700" kern="1200" dirty="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32</a:t>
                      </a:r>
                      <a:r>
                        <a:rPr lang="ko-KR" altLang="en-US" sz="700" kern="1200" dirty="0">
                          <a:solidFill>
                            <a:schemeClr val="dk1"/>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2.08GB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516MB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75%</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43GB/h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12MB/sec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ko-KR" altLang="en-US"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/file850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6.4TB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1,253</a:t>
                      </a:r>
                      <a:r>
                        <a:rPr lang="ko-KR" altLang="en-US" sz="700" kern="1200" dirty="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06</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0" kern="100" baseline="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07</a:t>
                      </a:r>
                      <a:r>
                        <a:rPr lang="ko-KR" altLang="en-US" sz="700" b="0" kern="100" baseline="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11</a:t>
                      </a:r>
                      <a:r>
                        <a:rPr lang="ko-KR" altLang="en-US" sz="700" kern="1200">
                          <a:solidFill>
                            <a:schemeClr val="dk1"/>
                          </a:solidFill>
                          <a:latin typeface="맑은 고딕" pitchFamily="50" charset="-127"/>
                          <a:ea typeface="맑은 고딕" pitchFamily="50" charset="-127"/>
                          <a:cs typeface="+mn-cs"/>
                        </a:rPr>
                        <a:t>시간</a:t>
                      </a:r>
                      <a:r>
                        <a:rPr lang="en-US" altLang="ko-KR" sz="700" kern="1200" baseline="0" dirty="0">
                          <a:solidFill>
                            <a:schemeClr val="dk1"/>
                          </a:solidFill>
                          <a:latin typeface="맑은 고딕" pitchFamily="50" charset="-127"/>
                          <a:ea typeface="맑은 고딕" pitchFamily="50" charset="-127"/>
                          <a:cs typeface="+mn-cs"/>
                        </a:rPr>
                        <a:t> 06</a:t>
                      </a:r>
                      <a:r>
                        <a:rPr lang="ko-KR" altLang="en-US" sz="700" kern="1200" baseline="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17</a:t>
                      </a:r>
                      <a:r>
                        <a:rPr lang="ko-KR" altLang="en-US" sz="700" kern="1200" dirty="0">
                          <a:solidFill>
                            <a:schemeClr val="dk1"/>
                          </a:solidFill>
                          <a:latin typeface="맑은 고딕" pitchFamily="50" charset="-127"/>
                          <a:ea typeface="맑은 고딕" pitchFamily="50" charset="-127"/>
                          <a:cs typeface="+mn-cs"/>
                        </a:rPr>
                        <a:t>시간</a:t>
                      </a:r>
                      <a:r>
                        <a:rPr lang="en-US" altLang="ko-KR" sz="700" kern="1200" baseline="0" dirty="0">
                          <a:solidFill>
                            <a:schemeClr val="dk1"/>
                          </a:solidFill>
                          <a:latin typeface="맑은 고딕" pitchFamily="50" charset="-127"/>
                          <a:ea typeface="맑은 고딕" pitchFamily="50" charset="-127"/>
                          <a:cs typeface="+mn-cs"/>
                        </a:rPr>
                        <a:t> 13</a:t>
                      </a:r>
                      <a:r>
                        <a:rPr lang="ko-KR" altLang="en-US" sz="700" kern="1200" baseline="0" dirty="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2.59TB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196.3</a:t>
                      </a:r>
                      <a:r>
                        <a:rPr lang="en-US" altLang="ko-KR" sz="700" kern="1200" baseline="0" dirty="0">
                          <a:solidFill>
                            <a:schemeClr val="dk1"/>
                          </a:solidFill>
                          <a:latin typeface="맑은 고딕" pitchFamily="50" charset="-127"/>
                          <a:ea typeface="맑은 고딕" pitchFamily="50" charset="-127"/>
                          <a:cs typeface="+mn-cs"/>
                        </a:rPr>
                        <a:t>GB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92%</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238GB/h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68MB/sec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ko-KR" altLang="en-US"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/file740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3.8TB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743</a:t>
                      </a:r>
                      <a:r>
                        <a:rPr lang="ko-KR" altLang="en-US" sz="700" kern="1200" dirty="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kern="100" dirty="0">
                          <a:effectLst/>
                          <a:latin typeface="맑은 고딕" panose="020B0503020000020004" pitchFamily="50" charset="-127"/>
                          <a:ea typeface="맑은 고딕" panose="020B0503020000020004" pitchFamily="50" charset="-127"/>
                          <a:cs typeface="굴림" panose="020B0600000101010101" pitchFamily="50" charset="-127"/>
                        </a:rPr>
                        <a:t>03</a:t>
                      </a:r>
                      <a:r>
                        <a:rPr lang="ko-KR" altLang="en-US" sz="700" kern="100">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kern="100" dirty="0">
                          <a:effectLst/>
                          <a:latin typeface="맑은 고딕" panose="020B0503020000020004" pitchFamily="50" charset="-127"/>
                          <a:ea typeface="맑은 고딕" panose="020B0503020000020004" pitchFamily="50" charset="-127"/>
                          <a:cs typeface="굴림" panose="020B0600000101010101" pitchFamily="50" charset="-127"/>
                        </a:rPr>
                        <a:t> 38</a:t>
                      </a:r>
                      <a:r>
                        <a:rPr lang="ko-KR" altLang="en-US" sz="700" kern="100">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20</a:t>
                      </a:r>
                      <a:r>
                        <a:rPr lang="ko-KR" altLang="en-US" sz="700" kern="120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3</a:t>
                      </a:r>
                      <a:r>
                        <a:rPr lang="ko-KR" altLang="en-US" sz="700" kern="1200" dirty="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58</a:t>
                      </a:r>
                      <a:r>
                        <a:rPr lang="ko-KR" altLang="en-US" sz="700" kern="1200" dirty="0">
                          <a:solidFill>
                            <a:schemeClr val="dk1"/>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103GB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3.61GB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96%</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299GB/h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85MB/sec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3"/>
                  </a:ext>
                </a:extLst>
              </a:tr>
              <a:tr h="113206">
                <a:tc rowSpan="4">
                  <a:txBody>
                    <a:bodyPr/>
                    <a:lstStyle/>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4</a:t>
                      </a:r>
                      <a:endParaRPr lang="ko-KR" altLang="en-US" sz="8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NAS </a:t>
                      </a: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백업</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(NFS)</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latinLnBrk="1" hangingPunct="1"/>
                      <a:r>
                        <a:rPr lang="en-US" altLang="ko-KR" sz="800" kern="1200" dirty="0" err="1">
                          <a:solidFill>
                            <a:schemeClr val="dk1"/>
                          </a:solidFill>
                          <a:latin typeface="맑은 고딕" pitchFamily="50" charset="-127"/>
                          <a:ea typeface="맑은 고딕" pitchFamily="50" charset="-127"/>
                          <a:cs typeface="+mn-cs"/>
                        </a:rPr>
                        <a:t>Incre</a:t>
                      </a:r>
                      <a:r>
                        <a:rPr lang="en-US" altLang="ko-KR" sz="800" kern="1200" dirty="0">
                          <a:solidFill>
                            <a:schemeClr val="dk1"/>
                          </a:solidFill>
                          <a:latin typeface="맑은 고딕" pitchFamily="50" charset="-127"/>
                          <a:ea typeface="맑은 고딕" pitchFamily="50" charset="-127"/>
                          <a:cs typeface="+mn-cs"/>
                        </a:rPr>
                        <a:t> </a:t>
                      </a: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백업</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en-US" altLang="ko-KR" sz="800" kern="1200" dirty="0">
                          <a:solidFill>
                            <a:schemeClr val="dk1"/>
                          </a:solidFill>
                          <a:latin typeface="맑은 고딕" pitchFamily="50" charset="-127"/>
                          <a:ea typeface="맑은 고딕" pitchFamily="50" charset="-127"/>
                          <a:cs typeface="+mn-cs"/>
                        </a:rPr>
                        <a:t>(</a:t>
                      </a:r>
                      <a:r>
                        <a:rPr lang="ko-KR" altLang="en-US" sz="800" kern="1200">
                          <a:solidFill>
                            <a:schemeClr val="dk1"/>
                          </a:solidFill>
                          <a:latin typeface="맑은 고딕" pitchFamily="50" charset="-127"/>
                          <a:ea typeface="맑은 고딕" pitchFamily="50" charset="-127"/>
                          <a:cs typeface="+mn-cs"/>
                        </a:rPr>
                        <a:t>순서</a:t>
                      </a:r>
                      <a:r>
                        <a:rPr lang="en-US" altLang="ko-KR" sz="800" kern="1200" dirty="0">
                          <a:solidFill>
                            <a:schemeClr val="dk1"/>
                          </a:solidFill>
                          <a:latin typeface="맑은 고딕" pitchFamily="50" charset="-127"/>
                          <a:ea typeface="맑은 고딕" pitchFamily="50" charset="-127"/>
                          <a:cs typeface="+mn-cs"/>
                        </a:rPr>
                        <a:t>4</a:t>
                      </a:r>
                      <a:r>
                        <a:rPr lang="ko-KR" altLang="en-US" sz="800" kern="1200">
                          <a:solidFill>
                            <a:schemeClr val="dk1"/>
                          </a:solidFill>
                          <a:latin typeface="맑은 고딕" pitchFamily="50" charset="-127"/>
                          <a:ea typeface="맑은 고딕" pitchFamily="50" charset="-127"/>
                          <a:cs typeface="+mn-cs"/>
                        </a:rPr>
                        <a:t>번 </a:t>
                      </a:r>
                      <a:endParaRPr lang="en-US" altLang="ko-KR" sz="800" kern="1200" dirty="0">
                        <a:solidFill>
                          <a:schemeClr val="dk1"/>
                        </a:solidFill>
                        <a:latin typeface="맑은 고딕" pitchFamily="50" charset="-127"/>
                        <a:ea typeface="맑은 고딕" pitchFamily="50" charset="-127"/>
                        <a:cs typeface="+mn-cs"/>
                      </a:endParaRPr>
                    </a:p>
                    <a:p>
                      <a:pPr marL="0" algn="ctr" defTabSz="914400" rtl="0" eaLnBrk="1" latinLnBrk="1" hangingPunct="1"/>
                      <a:r>
                        <a:rPr lang="ko-KR" altLang="en-US" sz="800" kern="1200" dirty="0">
                          <a:solidFill>
                            <a:schemeClr val="dk1"/>
                          </a:solidFill>
                          <a:latin typeface="맑은 고딕" pitchFamily="50" charset="-127"/>
                          <a:ea typeface="맑은 고딕" pitchFamily="50" charset="-127"/>
                          <a:cs typeface="+mn-cs"/>
                        </a:rPr>
                        <a:t>기준</a:t>
                      </a:r>
                      <a:r>
                        <a:rPr lang="en-US" altLang="ko-KR" sz="800" kern="1200" dirty="0">
                          <a:solidFill>
                            <a:schemeClr val="dk1"/>
                          </a:solidFill>
                          <a:latin typeface="맑은 고딕" pitchFamily="50" charset="-127"/>
                          <a:ea typeface="맑은 고딕" pitchFamily="50" charset="-127"/>
                          <a:cs typeface="+mn-cs"/>
                        </a:rPr>
                        <a:t>)</a:t>
                      </a:r>
                      <a:endParaRPr lang="ko-KR" altLang="en-US" sz="8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dk1"/>
                          </a:solidFill>
                          <a:latin typeface="맑은 고딕" pitchFamily="50" charset="-127"/>
                          <a:ea typeface="맑은 고딕" pitchFamily="50" charset="-127"/>
                          <a:cs typeface="+mn-cs"/>
                        </a:rPr>
                        <a:t>/file2100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dk1"/>
                          </a:solidFill>
                          <a:latin typeface="맑은 고딕" pitchFamily="50" charset="-127"/>
                          <a:ea typeface="맑은 고딕" pitchFamily="50" charset="-127"/>
                          <a:cs typeface="+mn-cs"/>
                        </a:rPr>
                        <a:t>7.9TB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b="1" kern="1200" dirty="0">
                          <a:solidFill>
                            <a:schemeClr val="dk1"/>
                          </a:solidFill>
                          <a:latin typeface="맑은 고딕" pitchFamily="50" charset="-127"/>
                          <a:ea typeface="맑은 고딕" pitchFamily="50" charset="-127"/>
                          <a:cs typeface="+mn-cs"/>
                        </a:rPr>
                        <a:t>2,178</a:t>
                      </a:r>
                      <a:r>
                        <a:rPr lang="ko-KR" altLang="en-US" sz="700" b="1" kern="1200" dirty="0">
                          <a:solidFill>
                            <a:schemeClr val="dk1"/>
                          </a:solidFill>
                          <a:latin typeface="맑은 고딕" pitchFamily="50" charset="-127"/>
                          <a:ea typeface="맑은 고딕" pitchFamily="50" charset="-127"/>
                          <a:cs typeface="+mn-cs"/>
                        </a:rPr>
                        <a:t>만개</a:t>
                      </a:r>
                      <a:endParaRPr lang="en-US" altLang="ko-KR" sz="700" b="1"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11/06</a:t>
                      </a:r>
                    </a:p>
                    <a:p>
                      <a:pPr marL="0" algn="ctr" defTabSz="914400" rtl="0" eaLnBrk="1" fontAlgn="ctr" latinLnBrk="1" hangingPunct="1"/>
                      <a:r>
                        <a:rPr lang="en-US" altLang="ko-KR" sz="700" b="0" kern="1200" dirty="0">
                          <a:solidFill>
                            <a:schemeClr val="dk1"/>
                          </a:solidFill>
                          <a:latin typeface="맑은 고딕" pitchFamily="50" charset="-127"/>
                          <a:ea typeface="맑은 고딕" pitchFamily="50" charset="-127"/>
                          <a:cs typeface="+mn-cs"/>
                        </a:rPr>
                        <a:t>13:00</a:t>
                      </a:r>
                    </a:p>
                  </a:txBody>
                  <a:tcPr marL="18000" marR="18000" marT="18000" marB="18000" anchor="ctr">
                    <a:lnL w="12700" cap="flat" cmpd="sng" algn="ctr">
                      <a:solidFill>
                        <a:schemeClr val="bg1">
                          <a:lumMod val="75000"/>
                        </a:schemeClr>
                      </a:solidFill>
                      <a:prstDash val="solid"/>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12</a:t>
                      </a:r>
                      <a:r>
                        <a:rPr lang="ko-KR" alt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1" kern="100" baseline="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 40</a:t>
                      </a:r>
                      <a:r>
                        <a:rPr lang="ko-KR" altLang="en-US" sz="700" b="1" kern="100" baseline="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4</a:t>
                      </a:r>
                      <a:r>
                        <a:rPr lang="ko-KR" alt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 15</a:t>
                      </a:r>
                      <a:r>
                        <a:rPr lang="ko-KR" alt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16</a:t>
                      </a:r>
                      <a:r>
                        <a:rPr lang="ko-KR" alt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 55</a:t>
                      </a:r>
                      <a:r>
                        <a:rPr lang="ko-KR" altLang="en-US"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1" kern="100" dirty="0">
                        <a:solidFill>
                          <a:srgbClr val="FF0000"/>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1"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1.06TB</a:t>
                      </a:r>
                      <a:endParaRPr lang="ko-KR" sz="700" b="1"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1"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45.51GB</a:t>
                      </a:r>
                      <a:endParaRPr lang="ko-KR" sz="700" b="1"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1"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95%</a:t>
                      </a:r>
                      <a:endParaRPr lang="ko-KR" sz="700" b="1"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1"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256GB/h</a:t>
                      </a:r>
                      <a:endParaRPr lang="ko-KR" sz="700" b="1"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1" i="0" u="none" strike="noStrike" dirty="0">
                          <a:solidFill>
                            <a:srgbClr val="000000"/>
                          </a:solidFill>
                          <a:effectLst/>
                          <a:latin typeface="맑은 고딕"/>
                        </a:rPr>
                        <a:t>73MB/sec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4"/>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latinLnBrk="1"/>
                      <a:endParaRPr lang="ko-KR" altLang="en-US"/>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/file1300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sz="700" kern="1200" dirty="0">
                          <a:solidFill>
                            <a:schemeClr val="dk1"/>
                          </a:solidFill>
                          <a:latin typeface="맑은 고딕" pitchFamily="50" charset="-127"/>
                          <a:ea typeface="맑은 고딕" pitchFamily="50" charset="-127"/>
                          <a:cs typeface="+mn-cs"/>
                        </a:rPr>
                        <a:t>3.5TB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923</a:t>
                      </a:r>
                      <a:r>
                        <a:rPr lang="ko-KR" altLang="en-US" sz="700" kern="1200" dirty="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b="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05</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0" kern="100" baseline="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23</a:t>
                      </a:r>
                      <a:r>
                        <a:rPr lang="ko-KR" altLang="en-US" sz="700" b="0" kern="100" baseline="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baseline="0" dirty="0">
                          <a:solidFill>
                            <a:schemeClr val="dk1"/>
                          </a:solidFill>
                          <a:latin typeface="맑은 고딕" pitchFamily="50" charset="-127"/>
                          <a:ea typeface="맑은 고딕" pitchFamily="50" charset="-127"/>
                          <a:cs typeface="+mn-cs"/>
                        </a:rPr>
                        <a:t>03</a:t>
                      </a:r>
                      <a:r>
                        <a:rPr lang="ko-KR" altLang="en-US" sz="700" kern="1200" baseline="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5</a:t>
                      </a:r>
                      <a:r>
                        <a:rPr lang="ko-KR" altLang="en-US" sz="700" kern="1200" dirty="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26</a:t>
                      </a:r>
                      <a:r>
                        <a:rPr lang="ko-KR" altLang="en-US" sz="700" kern="1200" dirty="0">
                          <a:solidFill>
                            <a:schemeClr val="dk1"/>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2.99GB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505M</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83%</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55GB/h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16MB/sec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5"/>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ko-KR" altLang="en-US"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/file850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6.5TB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1,324</a:t>
                      </a:r>
                      <a:r>
                        <a:rPr lang="ko-KR" altLang="en-US" sz="700" kern="1200" dirty="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06</a:t>
                      </a:r>
                      <a:r>
                        <a:rPr lang="ko-KR" alt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42</a:t>
                      </a:r>
                      <a:r>
                        <a:rPr lang="ko-KR" alt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7</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41</a:t>
                      </a:r>
                      <a:r>
                        <a:rPr lang="ko-KR" altLang="en-US" sz="700" b="0" kern="10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14</a:t>
                      </a:r>
                      <a:r>
                        <a:rPr lang="ko-KR" altLang="en-US"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b="0" kern="100" baseline="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 23</a:t>
                      </a:r>
                      <a:r>
                        <a:rPr lang="ko-KR" altLang="en-US" sz="700" b="0" kern="100" baseline="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분</a:t>
                      </a:r>
                      <a:endParaRPr lang="ko-KR"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1.96TB</a:t>
                      </a:r>
                      <a:endParaRPr lang="ko-KR"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125.41GB</a:t>
                      </a:r>
                      <a:endParaRPr lang="ko-KR"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93%</a:t>
                      </a:r>
                      <a:endParaRPr lang="ko-KR"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rPr>
                        <a:t>262GB/h</a:t>
                      </a:r>
                      <a:endParaRPr lang="ko-KR" altLang="ko-KR" sz="700" b="0" kern="100" dirty="0">
                        <a:solidFill>
                          <a:schemeClr val="tx1"/>
                        </a:solidFill>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75MB/sec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6"/>
                  </a:ext>
                </a:extLst>
              </a:tr>
              <a:tr h="113206">
                <a:tc vMerge="1">
                  <a:txBody>
                    <a:bodyPr/>
                    <a:lstStyle/>
                    <a:p>
                      <a:pPr latinLnBrk="1"/>
                      <a:endParaRPr lang="ko-KR" alt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en-US" altLang="ko-KR"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algn="ctr" latinLnBrk="1"/>
                      <a:endParaRPr lang="ko-KR" altLang="en-US" sz="1000" b="0" dirty="0">
                        <a:latin typeface="맑은 고딕" pitchFamily="50" charset="-127"/>
                        <a:ea typeface="맑은 고딕" pitchFamily="50" charset="-127"/>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1" hangingPunct="1">
                        <a:lnSpc>
                          <a:spcPct val="100000"/>
                        </a:lnSpc>
                        <a:spcBef>
                          <a:spcPts val="0"/>
                        </a:spcBef>
                        <a:spcAft>
                          <a:spcPts val="0"/>
                        </a:spcAft>
                        <a:buClrTx/>
                        <a:buSzTx/>
                        <a:buFontTx/>
                        <a:buNone/>
                        <a:tabLst/>
                        <a:defRPr/>
                      </a:pPr>
                      <a:r>
                        <a:rPr lang="en-US" altLang="ko-KR" sz="700" kern="1200" dirty="0">
                          <a:solidFill>
                            <a:schemeClr val="dk1"/>
                          </a:solidFill>
                          <a:latin typeface="맑은 고딕" pitchFamily="50" charset="-127"/>
                          <a:ea typeface="맑은 고딕" pitchFamily="50" charset="-127"/>
                          <a:cs typeface="+mn-cs"/>
                        </a:rPr>
                        <a:t>/file740</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3.9TB</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743</a:t>
                      </a:r>
                      <a:r>
                        <a:rPr lang="ko-KR" altLang="en-US" sz="700" kern="1200" dirty="0">
                          <a:solidFill>
                            <a:schemeClr val="dk1"/>
                          </a:solidFill>
                          <a:latin typeface="맑은 고딕" pitchFamily="50" charset="-127"/>
                          <a:ea typeface="맑은 고딕" pitchFamily="50" charset="-127"/>
                          <a:cs typeface="+mn-cs"/>
                        </a:rPr>
                        <a:t>만개</a:t>
                      </a:r>
                      <a:endParaRPr lang="en-US" altLang="ko-KR"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algn="ctr" defTabSz="914400" rtl="0" eaLnBrk="1" fontAlgn="ctr" latinLnBrk="1" hangingPunct="1"/>
                      <a:endParaRPr lang="en-US" altLang="ko-KR" sz="9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ko-KR" sz="700" kern="100" dirty="0">
                          <a:effectLst/>
                          <a:latin typeface="맑은 고딕" panose="020B0503020000020004" pitchFamily="50" charset="-127"/>
                          <a:ea typeface="맑은 고딕" panose="020B0503020000020004" pitchFamily="50" charset="-127"/>
                          <a:cs typeface="굴림" panose="020B0600000101010101" pitchFamily="50" charset="-127"/>
                        </a:rPr>
                        <a:t>04</a:t>
                      </a:r>
                      <a:r>
                        <a:rPr lang="ko-KR" altLang="en-US" sz="700" kern="100" dirty="0">
                          <a:effectLst/>
                          <a:latin typeface="맑은 고딕" panose="020B0503020000020004" pitchFamily="50" charset="-127"/>
                          <a:ea typeface="맑은 고딕" panose="020B0503020000020004" pitchFamily="50" charset="-127"/>
                          <a:cs typeface="굴림" panose="020B0600000101010101" pitchFamily="50" charset="-127"/>
                        </a:rPr>
                        <a:t>시간</a:t>
                      </a:r>
                      <a:r>
                        <a:rPr lang="en-US" altLang="ko-KR" sz="700" kern="100" dirty="0">
                          <a:effectLst/>
                          <a:latin typeface="맑은 고딕" panose="020B0503020000020004" pitchFamily="50" charset="-127"/>
                          <a:ea typeface="맑은 고딕" panose="020B0503020000020004" pitchFamily="50" charset="-127"/>
                          <a:cs typeface="굴림" panose="020B0600000101010101" pitchFamily="50" charset="-127"/>
                        </a:rPr>
                        <a:t> 07</a:t>
                      </a:r>
                      <a:r>
                        <a:rPr lang="ko-KR" altLang="en-US" sz="700" kern="100" dirty="0">
                          <a:effectLst/>
                          <a:latin typeface="맑은 고딕" panose="020B0503020000020004" pitchFamily="50" charset="-127"/>
                          <a:ea typeface="맑은 고딕" panose="020B0503020000020004" pitchFamily="50" charset="-127"/>
                          <a:cs typeface="굴림" panose="020B0600000101010101" pitchFamily="50" charset="-127"/>
                        </a:rPr>
                        <a:t>분</a:t>
                      </a:r>
                      <a:endParaRPr lang="ko-KR" sz="700" kern="100" dirty="0">
                        <a:effectLst/>
                        <a:latin typeface="맑은 고딕" panose="020B0503020000020004" pitchFamily="50" charset="-127"/>
                        <a:ea typeface="맑은 고딕" panose="020B0503020000020004" pitchFamily="50" charset="-127"/>
                        <a:cs typeface="굴림" panose="020B0600000101010101" pitchFamily="50" charset="-127"/>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rgbClr val="FF00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07</a:t>
                      </a:r>
                      <a:r>
                        <a:rPr lang="ko-KR" altLang="en-US" sz="700" kern="1200">
                          <a:solidFill>
                            <a:schemeClr val="dk1"/>
                          </a:solidFill>
                          <a:latin typeface="맑은 고딕" pitchFamily="50" charset="-127"/>
                          <a:ea typeface="맑은 고딕" pitchFamily="50" charset="-127"/>
                          <a:cs typeface="+mn-cs"/>
                        </a:rPr>
                        <a:t>분</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4</a:t>
                      </a:r>
                      <a:r>
                        <a:rPr lang="ko-KR" altLang="en-US" sz="700" kern="1200" dirty="0">
                          <a:solidFill>
                            <a:schemeClr val="dk1"/>
                          </a:solidFill>
                          <a:latin typeface="맑은 고딕" pitchFamily="50" charset="-127"/>
                          <a:ea typeface="맑은 고딕" pitchFamily="50" charset="-127"/>
                          <a:cs typeface="+mn-cs"/>
                        </a:rPr>
                        <a:t>시간</a:t>
                      </a:r>
                      <a:r>
                        <a:rPr lang="en-US" altLang="ko-KR" sz="700" kern="1200" dirty="0">
                          <a:solidFill>
                            <a:schemeClr val="dk1"/>
                          </a:solidFill>
                          <a:latin typeface="맑은 고딕" pitchFamily="50" charset="-127"/>
                          <a:ea typeface="맑은 고딕" pitchFamily="50" charset="-127"/>
                          <a:cs typeface="+mn-cs"/>
                        </a:rPr>
                        <a:t> 14</a:t>
                      </a:r>
                      <a:r>
                        <a:rPr lang="ko-KR" altLang="en-US" sz="700" kern="1200" dirty="0">
                          <a:solidFill>
                            <a:schemeClr val="dk1"/>
                          </a:solidFill>
                          <a:latin typeface="맑은 고딕" pitchFamily="50" charset="-127"/>
                          <a:ea typeface="맑은 고딕" pitchFamily="50" charset="-127"/>
                          <a:cs typeface="+mn-cs"/>
                        </a:rPr>
                        <a:t>분</a:t>
                      </a:r>
                    </a:p>
                  </a:txBody>
                  <a:tcPr marL="18000" marR="18000" marT="18000" marB="18000" anchor="ctr">
                    <a:lnL w="28575" cap="flat" cmpd="sng" algn="ctr">
                      <a:solidFill>
                        <a:srgbClr val="FF0000"/>
                      </a:solidFill>
                      <a:prstDash val="sysDash"/>
                      <a:round/>
                      <a:headEnd type="none" w="med" len="med"/>
                      <a:tailEnd type="none" w="med" len="med"/>
                    </a:lnL>
                    <a:lnR w="28575" cap="flat" cmpd="sng" algn="ctr">
                      <a:solidFill>
                        <a:srgbClr val="FF0000"/>
                      </a:solidFill>
                      <a:prstDash val="sysDash"/>
                      <a:round/>
                      <a:headEnd type="none" w="med" len="med"/>
                      <a:tailEnd type="none" w="med" len="med"/>
                    </a:lnR>
                    <a:lnT w="12700" cap="flat" cmpd="sng" algn="ctr">
                      <a:solidFill>
                        <a:schemeClr val="bg1">
                          <a:lumMod val="75000"/>
                        </a:schemeClr>
                      </a:solidFill>
                      <a:prstDash val="solid"/>
                      <a:round/>
                      <a:headEnd type="none" w="med" len="med"/>
                      <a:tailEnd type="none" w="med" len="med"/>
                    </a:lnT>
                    <a:lnB w="28575" cap="flat" cmpd="sng" algn="ctr">
                      <a:solidFill>
                        <a:srgbClr val="FF00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1" hangingPunct="1"/>
                      <a:r>
                        <a:rPr lang="en-US" altLang="ko-KR" sz="700" kern="1200" dirty="0">
                          <a:solidFill>
                            <a:schemeClr val="dk1"/>
                          </a:solidFill>
                          <a:latin typeface="맑은 고딕" pitchFamily="50" charset="-127"/>
                          <a:ea typeface="맑은 고딕" pitchFamily="50" charset="-127"/>
                          <a:cs typeface="+mn-cs"/>
                        </a:rPr>
                        <a:t>58.3GB</a:t>
                      </a:r>
                    </a:p>
                  </a:txBody>
                  <a:tcPr marL="18000" marR="18000" marT="18000" marB="18000" anchor="ctr">
                    <a:lnL w="28575" cap="flat" cmpd="sng" algn="ctr">
                      <a:solidFill>
                        <a:srgbClr val="FF0000"/>
                      </a:solidFill>
                      <a:prstDash val="sysDash"/>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8.86GB</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84%</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1" hangingPunct="1"/>
                      <a:r>
                        <a:rPr lang="en-US" altLang="ko-KR" sz="700" kern="1200" dirty="0">
                          <a:solidFill>
                            <a:schemeClr val="dk1"/>
                          </a:solidFill>
                          <a:latin typeface="맑은 고딕" pitchFamily="50" charset="-127"/>
                          <a:ea typeface="맑은 고딕" pitchFamily="50" charset="-127"/>
                          <a:cs typeface="+mn-cs"/>
                        </a:rPr>
                        <a:t>489G/h</a:t>
                      </a:r>
                      <a:endParaRPr lang="ko-KR" altLang="en-US" sz="700" kern="1200" dirty="0">
                        <a:solidFill>
                          <a:schemeClr val="dk1"/>
                        </a:solidFill>
                        <a:latin typeface="맑은 고딕" pitchFamily="50" charset="-127"/>
                        <a:ea typeface="맑은 고딕" pitchFamily="50" charset="-127"/>
                        <a:cs typeface="+mn-cs"/>
                      </a:endParaRP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맑은 고딕"/>
                        </a:rPr>
                        <a:t>139MB/sec</a:t>
                      </a:r>
                    </a:p>
                  </a:txBody>
                  <a:tcPr marL="18000" marR="18000" marT="18000" marB="1800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89355049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E0CE0FC-02C5-40FB-95AB-CBF4628FC451}"/>
              </a:ext>
            </a:extLst>
          </p:cNvPr>
          <p:cNvSpPr txBox="1">
            <a:spLocks/>
          </p:cNvSpPr>
          <p:nvPr/>
        </p:nvSpPr>
        <p:spPr>
          <a:xfrm>
            <a:off x="367325" y="2156251"/>
            <a:ext cx="8409350" cy="83099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ko-KR" sz="5400"/>
              <a:t>감사합니다.</a:t>
            </a:r>
          </a:p>
        </p:txBody>
      </p:sp>
    </p:spTree>
    <p:extLst>
      <p:ext uri="{BB962C8B-B14F-4D97-AF65-F5344CB8AC3E}">
        <p14:creationId xmlns:p14="http://schemas.microsoft.com/office/powerpoint/2010/main" val="46563442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73A220-A2E5-481D-BA65-D3CB3E4B9B54}"/>
              </a:ext>
            </a:extLst>
          </p:cNvPr>
          <p:cNvSpPr>
            <a:spLocks noGrp="1"/>
          </p:cNvSpPr>
          <p:nvPr>
            <p:ph type="body" sz="quarter" idx="10"/>
          </p:nvPr>
        </p:nvSpPr>
        <p:spPr>
          <a:xfrm>
            <a:off x="1133031" y="1089770"/>
            <a:ext cx="8363938" cy="2154436"/>
          </a:xfrm>
        </p:spPr>
        <p:txBody>
          <a:bodyPr/>
          <a:lstStyle/>
          <a:p>
            <a:pPr>
              <a:spcAft>
                <a:spcPts val="600"/>
              </a:spcAft>
            </a:pPr>
            <a:r>
              <a:rPr lang="en-US" sz="2400" dirty="0">
                <a:solidFill>
                  <a:srgbClr val="00E296"/>
                </a:solidFill>
              </a:rPr>
              <a:t>Veeam</a:t>
            </a:r>
            <a:r>
              <a:rPr lang="en-US" sz="2400" dirty="0">
                <a:solidFill>
                  <a:srgbClr val="00E296"/>
                </a:solidFill>
                <a:latin typeface="Tahoma" panose="020B0604030504040204" pitchFamily="34" charset="0"/>
                <a:ea typeface="Tahoma" panose="020B0604030504040204" pitchFamily="34" charset="0"/>
                <a:cs typeface="Tahoma" panose="020B0604030504040204" pitchFamily="34" charset="0"/>
              </a:rPr>
              <a:t>®</a:t>
            </a:r>
            <a:r>
              <a:rPr lang="en-US" sz="2400" dirty="0">
                <a:solidFill>
                  <a:srgbClr val="00E296"/>
                </a:solidFill>
              </a:rPr>
              <a:t> Availability Suite</a:t>
            </a:r>
            <a:r>
              <a:rPr lang="en-US" sz="2400" dirty="0">
                <a:solidFill>
                  <a:srgbClr val="00E296"/>
                </a:solidFill>
                <a:latin typeface="Arial" panose="020B0604020202020204" pitchFamily="34" charset="0"/>
                <a:cs typeface="Arial" panose="020B0604020202020204" pitchFamily="34" charset="0"/>
              </a:rPr>
              <a:t>™</a:t>
            </a:r>
            <a:r>
              <a:rPr lang="en-US" sz="2400" dirty="0">
                <a:solidFill>
                  <a:srgbClr val="00E296"/>
                </a:solidFill>
              </a:rPr>
              <a:t> v10 </a:t>
            </a:r>
            <a:r>
              <a:rPr lang="ko-KR" altLang="en-US" sz="2400" dirty="0">
                <a:solidFill>
                  <a:srgbClr val="00E296"/>
                </a:solidFill>
              </a:rPr>
              <a:t>는 다음과 같은 </a:t>
            </a:r>
            <a:r>
              <a:rPr lang="en-US" altLang="ko-KR" sz="2400" dirty="0">
                <a:solidFill>
                  <a:srgbClr val="00E296"/>
                </a:solidFill>
              </a:rPr>
              <a:t>NDMP</a:t>
            </a:r>
            <a:r>
              <a:rPr lang="ko-KR" altLang="en-US" sz="2400" dirty="0">
                <a:solidFill>
                  <a:srgbClr val="00E296"/>
                </a:solidFill>
              </a:rPr>
              <a:t>에 대한 제한을 극복</a:t>
            </a:r>
            <a:r>
              <a:rPr lang="en-US" sz="2400" dirty="0">
                <a:solidFill>
                  <a:srgbClr val="00E296"/>
                </a:solidFill>
              </a:rPr>
              <a:t>:</a:t>
            </a:r>
            <a:endParaRPr lang="en-US" sz="1800" dirty="0"/>
          </a:p>
          <a:p>
            <a:pPr marL="342900" indent="-342900">
              <a:buFont typeface="Arial" panose="020B0604020202020204" pitchFamily="34" charset="0"/>
              <a:buChar char="•"/>
            </a:pPr>
            <a:r>
              <a:rPr lang="ko-KR" altLang="en-US" sz="1800" dirty="0"/>
              <a:t>모든 백업에 대해 </a:t>
            </a:r>
            <a:r>
              <a:rPr lang="en-US" altLang="ko-KR" sz="1800" dirty="0"/>
              <a:t>Full </a:t>
            </a:r>
            <a:r>
              <a:rPr lang="ko-KR" altLang="en-US" sz="1800" dirty="0"/>
              <a:t>백업 필요</a:t>
            </a:r>
            <a:endParaRPr lang="en-US" sz="1800" dirty="0"/>
          </a:p>
          <a:p>
            <a:pPr marL="342900" indent="-342900">
              <a:buFont typeface="Arial" panose="020B0604020202020204" pitchFamily="34" charset="0"/>
              <a:buChar char="•"/>
            </a:pPr>
            <a:r>
              <a:rPr lang="ko-KR" altLang="en-US" sz="1800" dirty="0"/>
              <a:t>백업과 복구 위치에 대한 제약</a:t>
            </a:r>
            <a:endParaRPr lang="en-US" sz="1800" dirty="0"/>
          </a:p>
        </p:txBody>
      </p:sp>
      <p:sp>
        <p:nvSpPr>
          <p:cNvPr id="3" name="TextBox 2">
            <a:extLst>
              <a:ext uri="{FF2B5EF4-FFF2-40B4-BE49-F238E27FC236}">
                <a16:creationId xmlns:a16="http://schemas.microsoft.com/office/drawing/2014/main" id="{6DE6EE1F-6D54-460E-B547-52DFC535CED5}"/>
              </a:ext>
            </a:extLst>
          </p:cNvPr>
          <p:cNvSpPr txBox="1"/>
          <p:nvPr/>
        </p:nvSpPr>
        <p:spPr>
          <a:xfrm>
            <a:off x="1130443" y="3058828"/>
            <a:ext cx="8263404" cy="938719"/>
          </a:xfrm>
          <a:prstGeom prst="rect">
            <a:avLst/>
          </a:prstGeom>
          <a:noFill/>
          <a:ln w="3175">
            <a:noFill/>
          </a:ln>
        </p:spPr>
        <p:txBody>
          <a:bodyPr wrap="square" lIns="0" tIns="0" rIns="0" bIns="0" rtlCol="0" anchor="ctr">
            <a:spAutoFit/>
          </a:bodyPr>
          <a:lstStyle>
            <a:defPPr>
              <a:defRPr lang="ru-RU"/>
            </a:defPPr>
            <a:lvl1pPr marL="228600" indent="-228600" defTabSz="914099" fontAlgn="base">
              <a:spcAft>
                <a:spcPct val="0"/>
              </a:spcAft>
              <a:buFont typeface="Arial" panose="020B0604020202020204" pitchFamily="34" charset="0"/>
              <a:buChar char="•"/>
              <a:defRPr sz="1100">
                <a:solidFill>
                  <a:schemeClr val="tx1">
                    <a:lumMod val="65000"/>
                    <a:lumOff val="35000"/>
                  </a:schemeClr>
                </a:solidFill>
                <a:ea typeface="Segoe UI" pitchFamily="34" charset="0"/>
                <a:cs typeface="Segoe UI" pitchFamily="34" charset="0"/>
              </a:defRPr>
            </a:lvl1pPr>
          </a:lstStyle>
          <a:p>
            <a:pPr marL="0" marR="0" lvl="0" indent="0" algn="l" defTabSz="914099" rtl="0" eaLnBrk="1" fontAlgn="base" latinLnBrk="0" hangingPunct="1">
              <a:lnSpc>
                <a:spcPct val="100000"/>
              </a:lnSpc>
              <a:spcBef>
                <a:spcPts val="0"/>
              </a:spcBef>
              <a:spcAft>
                <a:spcPts val="600"/>
              </a:spcAft>
              <a:buClrTx/>
              <a:buSzTx/>
              <a:buFont typeface="Arial" panose="020B0604020202020204" pitchFamily="34" charset="0"/>
              <a:buNone/>
              <a:tabLst/>
              <a:defRPr/>
            </a:pPr>
            <a:r>
              <a:rPr kumimoji="0" lang="ko-KR" altLang="en-US" sz="2400" b="0" i="0" u="none" strike="noStrike" kern="1200" cap="none" spc="0" normalizeH="0" baseline="0" noProof="0" dirty="0">
                <a:ln>
                  <a:noFill/>
                </a:ln>
                <a:solidFill>
                  <a:srgbClr val="00E296"/>
                </a:solidFill>
                <a:effectLst/>
                <a:uLnTx/>
                <a:uFillTx/>
                <a:latin typeface="Tahoma"/>
                <a:cs typeface="Segoe UI" pitchFamily="34" charset="0"/>
              </a:rPr>
              <a:t>강력해진 </a:t>
            </a:r>
            <a:r>
              <a:rPr kumimoji="0" lang="en-US" sz="2400" b="0" i="0" u="none" strike="noStrike" kern="1200" cap="none" spc="0" normalizeH="0" baseline="0" noProof="0" dirty="0">
                <a:ln>
                  <a:noFill/>
                </a:ln>
                <a:solidFill>
                  <a:srgbClr val="00E296"/>
                </a:solidFill>
                <a:effectLst/>
                <a:uLnTx/>
                <a:uFillTx/>
                <a:latin typeface="Tahoma"/>
                <a:cs typeface="Segoe UI" pitchFamily="34" charset="0"/>
              </a:rPr>
              <a:t> NAS Backup</a:t>
            </a:r>
            <a:r>
              <a:rPr kumimoji="0" lang="en-US" sz="1800" b="1" i="0" u="none" strike="noStrike" kern="1200" cap="none" spc="0" normalizeH="0" baseline="0" noProof="0" dirty="0">
                <a:ln>
                  <a:noFill/>
                </a:ln>
                <a:solidFill>
                  <a:srgbClr val="00E296"/>
                </a:solidFill>
                <a:effectLst/>
                <a:uLnTx/>
                <a:uFillTx/>
                <a:latin typeface="Tahoma"/>
                <a:cs typeface="Segoe UI" pitchFamily="34" charset="0"/>
              </a:rPr>
              <a:t> </a:t>
            </a:r>
            <a:r>
              <a:rPr kumimoji="0" lang="en-US" sz="1800" b="0" i="0" u="none" strike="noStrike" kern="1200" cap="none" spc="0" normalizeH="0" baseline="0" noProof="0" dirty="0">
                <a:ln>
                  <a:noFill/>
                </a:ln>
                <a:solidFill>
                  <a:srgbClr val="00E296"/>
                </a:solidFill>
                <a:effectLst/>
                <a:uLnTx/>
                <a:uFillTx/>
                <a:latin typeface="Tahoma"/>
                <a:cs typeface="Segoe UI" pitchFamily="34" charset="0"/>
              </a:rPr>
              <a:t> </a:t>
            </a:r>
          </a:p>
          <a:p>
            <a:pPr>
              <a:defRPr/>
            </a:pPr>
            <a:r>
              <a:rPr lang="ko-KR" altLang="en-US" sz="1800" dirty="0">
                <a:solidFill>
                  <a:srgbClr val="FFFFFF"/>
                </a:solidFill>
              </a:rPr>
              <a:t>방대한 파일</a:t>
            </a:r>
            <a:r>
              <a:rPr lang="en-US" altLang="ko-KR" sz="1800" dirty="0">
                <a:solidFill>
                  <a:srgbClr val="FFFFFF"/>
                </a:solidFill>
              </a:rPr>
              <a:t> </a:t>
            </a:r>
            <a:r>
              <a:rPr lang="ko-KR" altLang="en-US" sz="1800" dirty="0">
                <a:solidFill>
                  <a:srgbClr val="FFFFFF"/>
                </a:solidFill>
              </a:rPr>
              <a:t>데이터를 가진 </a:t>
            </a:r>
            <a:r>
              <a:rPr lang="en-US" altLang="ko-KR" sz="1800" dirty="0">
                <a:solidFill>
                  <a:srgbClr val="FFFFFF"/>
                </a:solidFill>
              </a:rPr>
              <a:t>NAS</a:t>
            </a:r>
            <a:r>
              <a:rPr lang="ko-KR" altLang="en-US" sz="1800" dirty="0">
                <a:solidFill>
                  <a:srgbClr val="FFFFFF"/>
                </a:solidFill>
              </a:rPr>
              <a:t>에 대한 새로운 데이터 보호 방안</a:t>
            </a:r>
            <a:endParaRPr kumimoji="0" lang="en-US" sz="1800" b="0" i="0" u="none" strike="noStrike" kern="1200" cap="none" spc="0" normalizeH="0" baseline="0" noProof="0" dirty="0">
              <a:ln>
                <a:noFill/>
              </a:ln>
              <a:solidFill>
                <a:srgbClr val="FFFFFF"/>
              </a:solidFill>
              <a:effectLst/>
              <a:uLnTx/>
              <a:uFillTx/>
              <a:latin typeface="Tahoma"/>
              <a:cs typeface="Segoe UI" pitchFamily="34" charset="0"/>
            </a:endParaRPr>
          </a:p>
          <a:p>
            <a:pPr marL="228600" marR="0" lvl="0" indent="-228600" algn="l" defTabSz="914099" rtl="0" eaLnBrk="1" fontAlgn="base" latinLnBrk="0" hangingPunct="1">
              <a:lnSpc>
                <a:spcPct val="100000"/>
              </a:lnSpc>
              <a:spcBef>
                <a:spcPts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Tahoma"/>
              <a:cs typeface="Segoe UI" pitchFamily="34" charset="0"/>
            </a:endParaRPr>
          </a:p>
        </p:txBody>
      </p:sp>
      <p:sp>
        <p:nvSpPr>
          <p:cNvPr id="6" name="Title 3">
            <a:extLst>
              <a:ext uri="{FF2B5EF4-FFF2-40B4-BE49-F238E27FC236}">
                <a16:creationId xmlns:a16="http://schemas.microsoft.com/office/drawing/2014/main" id="{5DBF8AA4-0077-49AA-8B95-C55EED0B52EE}"/>
              </a:ext>
            </a:extLst>
          </p:cNvPr>
          <p:cNvSpPr>
            <a:spLocks noGrp="1"/>
          </p:cNvSpPr>
          <p:nvPr>
            <p:ph type="title"/>
          </p:nvPr>
        </p:nvSpPr>
        <p:spPr>
          <a:xfrm>
            <a:off x="360000" y="171451"/>
            <a:ext cx="8363938" cy="492443"/>
          </a:xfrm>
        </p:spPr>
        <p:txBody>
          <a:bodyPr/>
          <a:lstStyle/>
          <a:p>
            <a:r>
              <a:rPr lang="en-US" sz="3200" dirty="0"/>
              <a:t>Veeam Availability Suite v10</a:t>
            </a:r>
            <a:r>
              <a:rPr lang="ko-KR" altLang="en-US" sz="3200" dirty="0"/>
              <a:t>의 제공</a:t>
            </a:r>
            <a:r>
              <a:rPr lang="en-US" sz="3200" dirty="0"/>
              <a:t>…</a:t>
            </a:r>
          </a:p>
        </p:txBody>
      </p:sp>
      <p:grpSp>
        <p:nvGrpSpPr>
          <p:cNvPr id="5" name="Graphic 3">
            <a:extLst>
              <a:ext uri="{FF2B5EF4-FFF2-40B4-BE49-F238E27FC236}">
                <a16:creationId xmlns:a16="http://schemas.microsoft.com/office/drawing/2014/main" id="{729E9512-34A9-44EE-A241-50DA9887C2E3}"/>
              </a:ext>
            </a:extLst>
          </p:cNvPr>
          <p:cNvGrpSpPr/>
          <p:nvPr/>
        </p:nvGrpSpPr>
        <p:grpSpPr>
          <a:xfrm>
            <a:off x="199145" y="2976289"/>
            <a:ext cx="622354" cy="610611"/>
            <a:chOff x="358775" y="2727750"/>
            <a:chExt cx="622354" cy="610611"/>
          </a:xfrm>
        </p:grpSpPr>
        <p:sp>
          <p:nvSpPr>
            <p:cNvPr id="7" name="Freeform: Shape 6">
              <a:extLst>
                <a:ext uri="{FF2B5EF4-FFF2-40B4-BE49-F238E27FC236}">
                  <a16:creationId xmlns:a16="http://schemas.microsoft.com/office/drawing/2014/main" id="{963047FB-F2A4-4A7F-BECC-E77CBB02DFC8}"/>
                </a:ext>
              </a:extLst>
            </p:cNvPr>
            <p:cNvSpPr/>
            <p:nvPr/>
          </p:nvSpPr>
          <p:spPr>
            <a:xfrm>
              <a:off x="779158" y="3154003"/>
              <a:ext cx="187880" cy="164395"/>
            </a:xfrm>
            <a:custGeom>
              <a:avLst/>
              <a:gdLst>
                <a:gd name="connsiteX0" fmla="*/ 110380 w 187880"/>
                <a:gd name="connsiteY0" fmla="*/ 0 h 164395"/>
                <a:gd name="connsiteX1" fmla="*/ 157350 w 187880"/>
                <a:gd name="connsiteY1" fmla="*/ 14091 h 164395"/>
                <a:gd name="connsiteX2" fmla="*/ 187880 w 187880"/>
                <a:gd name="connsiteY2" fmla="*/ 51667 h 164395"/>
                <a:gd name="connsiteX3" fmla="*/ 192577 w 187880"/>
                <a:gd name="connsiteY3" fmla="*/ 99811 h 164395"/>
                <a:gd name="connsiteX4" fmla="*/ 169092 w 187880"/>
                <a:gd name="connsiteY4" fmla="*/ 143259 h 164395"/>
                <a:gd name="connsiteX5" fmla="*/ 125645 w 187880"/>
                <a:gd name="connsiteY5" fmla="*/ 166744 h 164395"/>
                <a:gd name="connsiteX6" fmla="*/ 77501 w 187880"/>
                <a:gd name="connsiteY6" fmla="*/ 162047 h 164395"/>
                <a:gd name="connsiteX7" fmla="*/ 39925 w 187880"/>
                <a:gd name="connsiteY7" fmla="*/ 131516 h 164395"/>
                <a:gd name="connsiteX8" fmla="*/ 25834 w 187880"/>
                <a:gd name="connsiteY8" fmla="*/ 84546 h 164395"/>
                <a:gd name="connsiteX9" fmla="*/ 0 w 187880"/>
                <a:gd name="connsiteY9" fmla="*/ 111554 h 164395"/>
                <a:gd name="connsiteX10" fmla="*/ 22311 w 187880"/>
                <a:gd name="connsiteY10" fmla="*/ 77501 h 164395"/>
                <a:gd name="connsiteX11" fmla="*/ 56364 w 187880"/>
                <a:gd name="connsiteY11" fmla="*/ 99811 h 164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880" h="164395">
                  <a:moveTo>
                    <a:pt x="110380" y="0"/>
                  </a:moveTo>
                  <a:cubicBezTo>
                    <a:pt x="126819" y="0"/>
                    <a:pt x="143259" y="4697"/>
                    <a:pt x="157350" y="14091"/>
                  </a:cubicBezTo>
                  <a:cubicBezTo>
                    <a:pt x="171441" y="23485"/>
                    <a:pt x="182009" y="36402"/>
                    <a:pt x="187880" y="51667"/>
                  </a:cubicBezTo>
                  <a:cubicBezTo>
                    <a:pt x="193752" y="66932"/>
                    <a:pt x="196100" y="84546"/>
                    <a:pt x="192577" y="99811"/>
                  </a:cubicBezTo>
                  <a:cubicBezTo>
                    <a:pt x="189055" y="116251"/>
                    <a:pt x="180835" y="131516"/>
                    <a:pt x="169092" y="143259"/>
                  </a:cubicBezTo>
                  <a:cubicBezTo>
                    <a:pt x="157350" y="155001"/>
                    <a:pt x="142085" y="163221"/>
                    <a:pt x="125645" y="166744"/>
                  </a:cubicBezTo>
                  <a:cubicBezTo>
                    <a:pt x="109206" y="170267"/>
                    <a:pt x="92766" y="167918"/>
                    <a:pt x="77501" y="162047"/>
                  </a:cubicBezTo>
                  <a:cubicBezTo>
                    <a:pt x="62235" y="156176"/>
                    <a:pt x="49319" y="144433"/>
                    <a:pt x="39925" y="131516"/>
                  </a:cubicBezTo>
                  <a:cubicBezTo>
                    <a:pt x="30531" y="117425"/>
                    <a:pt x="25834" y="100986"/>
                    <a:pt x="25834" y="84546"/>
                  </a:cubicBezTo>
                  <a:moveTo>
                    <a:pt x="0" y="111554"/>
                  </a:moveTo>
                  <a:lnTo>
                    <a:pt x="22311" y="77501"/>
                  </a:lnTo>
                  <a:lnTo>
                    <a:pt x="56364" y="99811"/>
                  </a:lnTo>
                </a:path>
              </a:pathLst>
            </a:custGeom>
            <a:noFill/>
            <a:ln w="19050" cap="rnd">
              <a:solidFill>
                <a:srgbClr val="00E296"/>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000000"/>
                </a:solidFill>
                <a:effectLst/>
                <a:uLnTx/>
                <a:uFillTx/>
                <a:latin typeface="Tahoma"/>
                <a:ea typeface="+mn-ea"/>
                <a:cs typeface="+mn-cs"/>
              </a:endParaRPr>
            </a:p>
          </p:txBody>
        </p:sp>
        <p:sp>
          <p:nvSpPr>
            <p:cNvPr id="9" name="Freeform: Shape 8">
              <a:extLst>
                <a:ext uri="{FF2B5EF4-FFF2-40B4-BE49-F238E27FC236}">
                  <a16:creationId xmlns:a16="http://schemas.microsoft.com/office/drawing/2014/main" id="{9331E2EC-4A45-4AA6-A356-74BA392A18B3}"/>
                </a:ext>
              </a:extLst>
            </p:cNvPr>
            <p:cNvSpPr/>
            <p:nvPr/>
          </p:nvSpPr>
          <p:spPr>
            <a:xfrm>
              <a:off x="370518" y="2739493"/>
              <a:ext cx="563641" cy="540156"/>
            </a:xfrm>
            <a:custGeom>
              <a:avLst/>
              <a:gdLst>
                <a:gd name="connsiteX0" fmla="*/ 187880 w 563641"/>
                <a:gd name="connsiteY0" fmla="*/ 59887 h 540155"/>
                <a:gd name="connsiteX1" fmla="*/ 129168 w 563641"/>
                <a:gd name="connsiteY1" fmla="*/ 0 h 540155"/>
                <a:gd name="connsiteX2" fmla="*/ 58713 w 563641"/>
                <a:gd name="connsiteY2" fmla="*/ 0 h 540155"/>
                <a:gd name="connsiteX3" fmla="*/ 0 w 563641"/>
                <a:gd name="connsiteY3" fmla="*/ 59887 h 540155"/>
                <a:gd name="connsiteX4" fmla="*/ 0 w 563641"/>
                <a:gd name="connsiteY4" fmla="*/ 481443 h 540155"/>
                <a:gd name="connsiteX5" fmla="*/ 58713 w 563641"/>
                <a:gd name="connsiteY5" fmla="*/ 540156 h 540155"/>
                <a:gd name="connsiteX6" fmla="*/ 129168 w 563641"/>
                <a:gd name="connsiteY6" fmla="*/ 540156 h 540155"/>
                <a:gd name="connsiteX7" fmla="*/ 187880 w 563641"/>
                <a:gd name="connsiteY7" fmla="*/ 480269 h 540155"/>
                <a:gd name="connsiteX8" fmla="*/ 187880 w 563641"/>
                <a:gd name="connsiteY8" fmla="*/ 59887 h 540155"/>
                <a:gd name="connsiteX9" fmla="*/ 187880 w 563641"/>
                <a:gd name="connsiteY9" fmla="*/ 481443 h 540155"/>
                <a:gd name="connsiteX10" fmla="*/ 187880 w 563641"/>
                <a:gd name="connsiteY10" fmla="*/ 59887 h 540155"/>
                <a:gd name="connsiteX11" fmla="*/ 246593 w 563641"/>
                <a:gd name="connsiteY11" fmla="*/ 0 h 540155"/>
                <a:gd name="connsiteX12" fmla="*/ 317048 w 563641"/>
                <a:gd name="connsiteY12" fmla="*/ 0 h 540155"/>
                <a:gd name="connsiteX13" fmla="*/ 375761 w 563641"/>
                <a:gd name="connsiteY13" fmla="*/ 59887 h 540155"/>
                <a:gd name="connsiteX14" fmla="*/ 187880 w 563641"/>
                <a:gd name="connsiteY14" fmla="*/ 480269 h 540155"/>
                <a:gd name="connsiteX15" fmla="*/ 246593 w 563641"/>
                <a:gd name="connsiteY15" fmla="*/ 540156 h 540155"/>
                <a:gd name="connsiteX16" fmla="*/ 317048 w 563641"/>
                <a:gd name="connsiteY16" fmla="*/ 540156 h 540155"/>
                <a:gd name="connsiteX17" fmla="*/ 375761 w 563641"/>
                <a:gd name="connsiteY17" fmla="*/ 480269 h 540155"/>
                <a:gd name="connsiteX18" fmla="*/ 92766 w 563641"/>
                <a:gd name="connsiteY18" fmla="*/ 267729 h 540155"/>
                <a:gd name="connsiteX19" fmla="*/ 92766 w 563641"/>
                <a:gd name="connsiteY19" fmla="*/ 460307 h 540155"/>
                <a:gd name="connsiteX20" fmla="*/ 375761 w 563641"/>
                <a:gd name="connsiteY20" fmla="*/ 59887 h 540155"/>
                <a:gd name="connsiteX21" fmla="*/ 375761 w 563641"/>
                <a:gd name="connsiteY21" fmla="*/ 481443 h 540155"/>
                <a:gd name="connsiteX22" fmla="*/ 375761 w 563641"/>
                <a:gd name="connsiteY22" fmla="*/ 59887 h 540155"/>
                <a:gd name="connsiteX23" fmla="*/ 434474 w 563641"/>
                <a:gd name="connsiteY23" fmla="*/ 0 h 540155"/>
                <a:gd name="connsiteX24" fmla="*/ 504929 w 563641"/>
                <a:gd name="connsiteY24" fmla="*/ 0 h 540155"/>
                <a:gd name="connsiteX25" fmla="*/ 563641 w 563641"/>
                <a:gd name="connsiteY25" fmla="*/ 59887 h 540155"/>
                <a:gd name="connsiteX26" fmla="*/ 563641 w 563641"/>
                <a:gd name="connsiteY26" fmla="*/ 373412 h 540155"/>
                <a:gd name="connsiteX27" fmla="*/ 280646 w 563641"/>
                <a:gd name="connsiteY27" fmla="*/ 267729 h 540155"/>
                <a:gd name="connsiteX28" fmla="*/ 280646 w 563641"/>
                <a:gd name="connsiteY28" fmla="*/ 460307 h 540155"/>
                <a:gd name="connsiteX29" fmla="*/ 468527 w 563641"/>
                <a:gd name="connsiteY29" fmla="*/ 267729 h 540155"/>
                <a:gd name="connsiteX30" fmla="*/ 468527 w 563641"/>
                <a:gd name="connsiteY30" fmla="*/ 348753 h 540155"/>
                <a:gd name="connsiteX31" fmla="*/ 66932 w 563641"/>
                <a:gd name="connsiteY31" fmla="*/ 112728 h 540155"/>
                <a:gd name="connsiteX32" fmla="*/ 92766 w 563641"/>
                <a:gd name="connsiteY32" fmla="*/ 85720 h 540155"/>
                <a:gd name="connsiteX33" fmla="*/ 118600 w 563641"/>
                <a:gd name="connsiteY33" fmla="*/ 111554 h 540155"/>
                <a:gd name="connsiteX34" fmla="*/ 118600 w 563641"/>
                <a:gd name="connsiteY34" fmla="*/ 112728 h 540155"/>
                <a:gd name="connsiteX35" fmla="*/ 92766 w 563641"/>
                <a:gd name="connsiteY35" fmla="*/ 138562 h 540155"/>
                <a:gd name="connsiteX36" fmla="*/ 66932 w 563641"/>
                <a:gd name="connsiteY36" fmla="*/ 112728 h 540155"/>
                <a:gd name="connsiteX37" fmla="*/ 254813 w 563641"/>
                <a:gd name="connsiteY37" fmla="*/ 112728 h 540155"/>
                <a:gd name="connsiteX38" fmla="*/ 280646 w 563641"/>
                <a:gd name="connsiteY38" fmla="*/ 85720 h 540155"/>
                <a:gd name="connsiteX39" fmla="*/ 306480 w 563641"/>
                <a:gd name="connsiteY39" fmla="*/ 111554 h 540155"/>
                <a:gd name="connsiteX40" fmla="*/ 306480 w 563641"/>
                <a:gd name="connsiteY40" fmla="*/ 112728 h 540155"/>
                <a:gd name="connsiteX41" fmla="*/ 280646 w 563641"/>
                <a:gd name="connsiteY41" fmla="*/ 138562 h 540155"/>
                <a:gd name="connsiteX42" fmla="*/ 254813 w 563641"/>
                <a:gd name="connsiteY42" fmla="*/ 112728 h 540155"/>
                <a:gd name="connsiteX43" fmla="*/ 442693 w 563641"/>
                <a:gd name="connsiteY43" fmla="*/ 112728 h 540155"/>
                <a:gd name="connsiteX44" fmla="*/ 468527 w 563641"/>
                <a:gd name="connsiteY44" fmla="*/ 85720 h 540155"/>
                <a:gd name="connsiteX45" fmla="*/ 494360 w 563641"/>
                <a:gd name="connsiteY45" fmla="*/ 111554 h 540155"/>
                <a:gd name="connsiteX46" fmla="*/ 494360 w 563641"/>
                <a:gd name="connsiteY46" fmla="*/ 112728 h 540155"/>
                <a:gd name="connsiteX47" fmla="*/ 468527 w 563641"/>
                <a:gd name="connsiteY47" fmla="*/ 138562 h 540155"/>
                <a:gd name="connsiteX48" fmla="*/ 442693 w 563641"/>
                <a:gd name="connsiteY48" fmla="*/ 112728 h 54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63641" h="540155">
                  <a:moveTo>
                    <a:pt x="187880" y="59887"/>
                  </a:moveTo>
                  <a:cubicBezTo>
                    <a:pt x="187880" y="25834"/>
                    <a:pt x="162047" y="0"/>
                    <a:pt x="129168" y="0"/>
                  </a:cubicBezTo>
                  <a:lnTo>
                    <a:pt x="58713" y="0"/>
                  </a:lnTo>
                  <a:cubicBezTo>
                    <a:pt x="25834" y="0"/>
                    <a:pt x="0" y="25834"/>
                    <a:pt x="0" y="59887"/>
                  </a:cubicBezTo>
                  <a:lnTo>
                    <a:pt x="0" y="481443"/>
                  </a:lnTo>
                  <a:cubicBezTo>
                    <a:pt x="0" y="514322"/>
                    <a:pt x="25834" y="540156"/>
                    <a:pt x="58713" y="540156"/>
                  </a:cubicBezTo>
                  <a:lnTo>
                    <a:pt x="129168" y="540156"/>
                  </a:lnTo>
                  <a:cubicBezTo>
                    <a:pt x="162047" y="540156"/>
                    <a:pt x="187880" y="514322"/>
                    <a:pt x="187880" y="480269"/>
                  </a:cubicBezTo>
                  <a:moveTo>
                    <a:pt x="187880" y="59887"/>
                  </a:moveTo>
                  <a:lnTo>
                    <a:pt x="187880" y="481443"/>
                  </a:lnTo>
                  <a:moveTo>
                    <a:pt x="187880" y="59887"/>
                  </a:moveTo>
                  <a:cubicBezTo>
                    <a:pt x="187880" y="25834"/>
                    <a:pt x="213714" y="0"/>
                    <a:pt x="246593" y="0"/>
                  </a:cubicBezTo>
                  <a:lnTo>
                    <a:pt x="317048" y="0"/>
                  </a:lnTo>
                  <a:cubicBezTo>
                    <a:pt x="349927" y="0"/>
                    <a:pt x="375761" y="25834"/>
                    <a:pt x="375761" y="59887"/>
                  </a:cubicBezTo>
                  <a:moveTo>
                    <a:pt x="187880" y="480269"/>
                  </a:moveTo>
                  <a:cubicBezTo>
                    <a:pt x="187880" y="513148"/>
                    <a:pt x="213714" y="540156"/>
                    <a:pt x="246593" y="540156"/>
                  </a:cubicBezTo>
                  <a:lnTo>
                    <a:pt x="317048" y="540156"/>
                  </a:lnTo>
                  <a:cubicBezTo>
                    <a:pt x="349927" y="540156"/>
                    <a:pt x="375761" y="514322"/>
                    <a:pt x="375761" y="480269"/>
                  </a:cubicBezTo>
                  <a:moveTo>
                    <a:pt x="92766" y="267729"/>
                  </a:moveTo>
                  <a:lnTo>
                    <a:pt x="92766" y="460307"/>
                  </a:lnTo>
                  <a:moveTo>
                    <a:pt x="375761" y="59887"/>
                  </a:moveTo>
                  <a:lnTo>
                    <a:pt x="375761" y="481443"/>
                  </a:lnTo>
                  <a:moveTo>
                    <a:pt x="375761" y="59887"/>
                  </a:moveTo>
                  <a:cubicBezTo>
                    <a:pt x="375761" y="25834"/>
                    <a:pt x="401594" y="0"/>
                    <a:pt x="434474" y="0"/>
                  </a:cubicBezTo>
                  <a:lnTo>
                    <a:pt x="504929" y="0"/>
                  </a:lnTo>
                  <a:cubicBezTo>
                    <a:pt x="537808" y="0"/>
                    <a:pt x="563641" y="25834"/>
                    <a:pt x="563641" y="59887"/>
                  </a:cubicBezTo>
                  <a:lnTo>
                    <a:pt x="563641" y="373412"/>
                  </a:lnTo>
                  <a:moveTo>
                    <a:pt x="280646" y="267729"/>
                  </a:moveTo>
                  <a:lnTo>
                    <a:pt x="280646" y="460307"/>
                  </a:lnTo>
                  <a:moveTo>
                    <a:pt x="468527" y="267729"/>
                  </a:moveTo>
                  <a:lnTo>
                    <a:pt x="468527" y="348753"/>
                  </a:lnTo>
                  <a:moveTo>
                    <a:pt x="66932" y="112728"/>
                  </a:moveTo>
                  <a:cubicBezTo>
                    <a:pt x="66932" y="97463"/>
                    <a:pt x="78675" y="85720"/>
                    <a:pt x="92766" y="85720"/>
                  </a:cubicBezTo>
                  <a:cubicBezTo>
                    <a:pt x="106857" y="85720"/>
                    <a:pt x="118600" y="97463"/>
                    <a:pt x="118600" y="111554"/>
                  </a:cubicBezTo>
                  <a:lnTo>
                    <a:pt x="118600" y="112728"/>
                  </a:lnTo>
                  <a:cubicBezTo>
                    <a:pt x="118600" y="126819"/>
                    <a:pt x="106857" y="138562"/>
                    <a:pt x="92766" y="138562"/>
                  </a:cubicBezTo>
                  <a:cubicBezTo>
                    <a:pt x="78675" y="138562"/>
                    <a:pt x="66932" y="126819"/>
                    <a:pt x="66932" y="112728"/>
                  </a:cubicBezTo>
                  <a:close/>
                  <a:moveTo>
                    <a:pt x="254813" y="112728"/>
                  </a:moveTo>
                  <a:cubicBezTo>
                    <a:pt x="254813" y="97463"/>
                    <a:pt x="266555" y="85720"/>
                    <a:pt x="280646" y="85720"/>
                  </a:cubicBezTo>
                  <a:cubicBezTo>
                    <a:pt x="294737" y="85720"/>
                    <a:pt x="306480" y="97463"/>
                    <a:pt x="306480" y="111554"/>
                  </a:cubicBezTo>
                  <a:lnTo>
                    <a:pt x="306480" y="112728"/>
                  </a:lnTo>
                  <a:cubicBezTo>
                    <a:pt x="306480" y="126819"/>
                    <a:pt x="294737" y="138562"/>
                    <a:pt x="280646" y="138562"/>
                  </a:cubicBezTo>
                  <a:cubicBezTo>
                    <a:pt x="266555" y="138562"/>
                    <a:pt x="254813" y="126819"/>
                    <a:pt x="254813" y="112728"/>
                  </a:cubicBezTo>
                  <a:close/>
                  <a:moveTo>
                    <a:pt x="442693" y="112728"/>
                  </a:moveTo>
                  <a:cubicBezTo>
                    <a:pt x="442693" y="97463"/>
                    <a:pt x="454436" y="85720"/>
                    <a:pt x="468527" y="85720"/>
                  </a:cubicBezTo>
                  <a:cubicBezTo>
                    <a:pt x="482618" y="85720"/>
                    <a:pt x="494360" y="97463"/>
                    <a:pt x="494360" y="111554"/>
                  </a:cubicBezTo>
                  <a:lnTo>
                    <a:pt x="494360" y="112728"/>
                  </a:lnTo>
                  <a:cubicBezTo>
                    <a:pt x="494360" y="126819"/>
                    <a:pt x="482618" y="138562"/>
                    <a:pt x="468527" y="138562"/>
                  </a:cubicBezTo>
                  <a:cubicBezTo>
                    <a:pt x="454436" y="138562"/>
                    <a:pt x="442693" y="126819"/>
                    <a:pt x="442693" y="112728"/>
                  </a:cubicBezTo>
                  <a:close/>
                </a:path>
              </a:pathLst>
            </a:custGeom>
            <a:noFill/>
            <a:ln w="19050" cap="rnd">
              <a:solidFill>
                <a:srgbClr val="00E296"/>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000000"/>
                </a:solidFill>
                <a:effectLst/>
                <a:uLnTx/>
                <a:uFillTx/>
                <a:latin typeface="Tahoma"/>
                <a:ea typeface="+mn-ea"/>
                <a:cs typeface="+mn-cs"/>
              </a:endParaRPr>
            </a:p>
          </p:txBody>
        </p:sp>
      </p:grpSp>
      <p:grpSp>
        <p:nvGrpSpPr>
          <p:cNvPr id="10" name="Graphic 7">
            <a:extLst>
              <a:ext uri="{FF2B5EF4-FFF2-40B4-BE49-F238E27FC236}">
                <a16:creationId xmlns:a16="http://schemas.microsoft.com/office/drawing/2014/main" id="{D433E65B-FEA0-4F78-87E7-C9FC25BE10D3}"/>
              </a:ext>
            </a:extLst>
          </p:cNvPr>
          <p:cNvGrpSpPr/>
          <p:nvPr/>
        </p:nvGrpSpPr>
        <p:grpSpPr>
          <a:xfrm>
            <a:off x="183043" y="1112581"/>
            <a:ext cx="606427" cy="617657"/>
            <a:chOff x="396627" y="990599"/>
            <a:chExt cx="606427" cy="617657"/>
          </a:xfrm>
        </p:grpSpPr>
        <p:sp>
          <p:nvSpPr>
            <p:cNvPr id="11" name="Freeform: Shape 10">
              <a:extLst>
                <a:ext uri="{FF2B5EF4-FFF2-40B4-BE49-F238E27FC236}">
                  <a16:creationId xmlns:a16="http://schemas.microsoft.com/office/drawing/2014/main" id="{E6CC1362-CB26-44A5-866C-A29C6706F3FC}"/>
                </a:ext>
              </a:extLst>
            </p:cNvPr>
            <p:cNvSpPr/>
            <p:nvPr/>
          </p:nvSpPr>
          <p:spPr>
            <a:xfrm>
              <a:off x="407857" y="1337610"/>
              <a:ext cx="112301" cy="190912"/>
            </a:xfrm>
            <a:custGeom>
              <a:avLst/>
              <a:gdLst>
                <a:gd name="connsiteX0" fmla="*/ 122408 w 112301"/>
                <a:gd name="connsiteY0" fmla="*/ 0 h 190912"/>
                <a:gd name="connsiteX1" fmla="*/ 0 w 112301"/>
                <a:gd name="connsiteY1" fmla="*/ 0 h 190912"/>
                <a:gd name="connsiteX2" fmla="*/ 0 w 112301"/>
                <a:gd name="connsiteY2" fmla="*/ 193158 h 190912"/>
                <a:gd name="connsiteX3" fmla="*/ 122408 w 112301"/>
                <a:gd name="connsiteY3" fmla="*/ 193158 h 190912"/>
                <a:gd name="connsiteX4" fmla="*/ 122408 w 112301"/>
                <a:gd name="connsiteY4" fmla="*/ 0 h 190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01" h="190912">
                  <a:moveTo>
                    <a:pt x="122408" y="0"/>
                  </a:moveTo>
                  <a:lnTo>
                    <a:pt x="0" y="0"/>
                  </a:lnTo>
                  <a:lnTo>
                    <a:pt x="0" y="193158"/>
                  </a:lnTo>
                  <a:lnTo>
                    <a:pt x="122408" y="193158"/>
                  </a:lnTo>
                  <a:lnTo>
                    <a:pt x="122408" y="0"/>
                  </a:lnTo>
                  <a:close/>
                </a:path>
              </a:pathLst>
            </a:custGeom>
            <a:noFill/>
            <a:ln w="19050" cap="rnd">
              <a:solidFill>
                <a:srgbClr val="00E296"/>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000000"/>
                </a:solidFill>
                <a:effectLst/>
                <a:uLnTx/>
                <a:uFillTx/>
                <a:latin typeface="Tahoma"/>
                <a:ea typeface="+mn-ea"/>
                <a:cs typeface="+mn-cs"/>
              </a:endParaRPr>
            </a:p>
          </p:txBody>
        </p:sp>
        <p:sp>
          <p:nvSpPr>
            <p:cNvPr id="12" name="Freeform: Shape 11">
              <a:extLst>
                <a:ext uri="{FF2B5EF4-FFF2-40B4-BE49-F238E27FC236}">
                  <a16:creationId xmlns:a16="http://schemas.microsoft.com/office/drawing/2014/main" id="{F73003C7-8409-4CED-B630-D845CA704237}"/>
                </a:ext>
              </a:extLst>
            </p:cNvPr>
            <p:cNvSpPr/>
            <p:nvPr/>
          </p:nvSpPr>
          <p:spPr>
            <a:xfrm>
              <a:off x="598769" y="1219694"/>
              <a:ext cx="112301" cy="303213"/>
            </a:xfrm>
            <a:custGeom>
              <a:avLst/>
              <a:gdLst>
                <a:gd name="connsiteX0" fmla="*/ 122408 w 112301"/>
                <a:gd name="connsiteY0" fmla="*/ 0 h 303213"/>
                <a:gd name="connsiteX1" fmla="*/ 0 w 112301"/>
                <a:gd name="connsiteY1" fmla="*/ 0 h 303213"/>
                <a:gd name="connsiteX2" fmla="*/ 0 w 112301"/>
                <a:gd name="connsiteY2" fmla="*/ 309952 h 303213"/>
                <a:gd name="connsiteX3" fmla="*/ 122408 w 112301"/>
                <a:gd name="connsiteY3" fmla="*/ 309952 h 303213"/>
                <a:gd name="connsiteX4" fmla="*/ 122408 w 112301"/>
                <a:gd name="connsiteY4" fmla="*/ 0 h 303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301" h="303213">
                  <a:moveTo>
                    <a:pt x="122408" y="0"/>
                  </a:moveTo>
                  <a:lnTo>
                    <a:pt x="0" y="0"/>
                  </a:lnTo>
                  <a:lnTo>
                    <a:pt x="0" y="309952"/>
                  </a:lnTo>
                  <a:lnTo>
                    <a:pt x="122408" y="309952"/>
                  </a:lnTo>
                  <a:lnTo>
                    <a:pt x="122408" y="0"/>
                  </a:lnTo>
                  <a:close/>
                </a:path>
              </a:pathLst>
            </a:custGeom>
            <a:noFill/>
            <a:ln w="19050" cap="rnd">
              <a:solidFill>
                <a:srgbClr val="00E296"/>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000000"/>
                </a:solidFill>
                <a:effectLst/>
                <a:uLnTx/>
                <a:uFillTx/>
                <a:latin typeface="Tahoma"/>
                <a:ea typeface="+mn-ea"/>
                <a:cs typeface="+mn-cs"/>
              </a:endParaRPr>
            </a:p>
          </p:txBody>
        </p:sp>
        <p:sp>
          <p:nvSpPr>
            <p:cNvPr id="13" name="Freeform: Shape 12">
              <a:extLst>
                <a:ext uri="{FF2B5EF4-FFF2-40B4-BE49-F238E27FC236}">
                  <a16:creationId xmlns:a16="http://schemas.microsoft.com/office/drawing/2014/main" id="{A82F19FE-45EB-47B8-B8AF-20750E88655C}"/>
                </a:ext>
              </a:extLst>
            </p:cNvPr>
            <p:cNvSpPr/>
            <p:nvPr/>
          </p:nvSpPr>
          <p:spPr>
            <a:xfrm>
              <a:off x="721178" y="1001829"/>
              <a:ext cx="269523" cy="527816"/>
            </a:xfrm>
            <a:custGeom>
              <a:avLst/>
              <a:gdLst>
                <a:gd name="connsiteX0" fmla="*/ 196527 w 269523"/>
                <a:gd name="connsiteY0" fmla="*/ 142623 h 527815"/>
                <a:gd name="connsiteX1" fmla="*/ 196527 w 269523"/>
                <a:gd name="connsiteY1" fmla="*/ 528939 h 527815"/>
                <a:gd name="connsiteX2" fmla="*/ 74119 w 269523"/>
                <a:gd name="connsiteY2" fmla="*/ 528939 h 527815"/>
                <a:gd name="connsiteX3" fmla="*/ 74119 w 269523"/>
                <a:gd name="connsiteY3" fmla="*/ 142623 h 527815"/>
                <a:gd name="connsiteX4" fmla="*/ 0 w 269523"/>
                <a:gd name="connsiteY4" fmla="*/ 142623 h 527815"/>
                <a:gd name="connsiteX5" fmla="*/ 140377 w 269523"/>
                <a:gd name="connsiteY5" fmla="*/ 0 h 527815"/>
                <a:gd name="connsiteX6" fmla="*/ 271769 w 269523"/>
                <a:gd name="connsiteY6" fmla="*/ 142623 h 527815"/>
                <a:gd name="connsiteX7" fmla="*/ 196527 w 269523"/>
                <a:gd name="connsiteY7" fmla="*/ 142623 h 52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523" h="527815">
                  <a:moveTo>
                    <a:pt x="196527" y="142623"/>
                  </a:moveTo>
                  <a:lnTo>
                    <a:pt x="196527" y="528939"/>
                  </a:lnTo>
                  <a:lnTo>
                    <a:pt x="74119" y="528939"/>
                  </a:lnTo>
                  <a:lnTo>
                    <a:pt x="74119" y="142623"/>
                  </a:lnTo>
                  <a:lnTo>
                    <a:pt x="0" y="142623"/>
                  </a:lnTo>
                  <a:lnTo>
                    <a:pt x="140377" y="0"/>
                  </a:lnTo>
                  <a:lnTo>
                    <a:pt x="271769" y="142623"/>
                  </a:lnTo>
                  <a:lnTo>
                    <a:pt x="196527" y="142623"/>
                  </a:lnTo>
                  <a:close/>
                </a:path>
              </a:pathLst>
            </a:custGeom>
            <a:noFill/>
            <a:ln w="19050" cap="rnd">
              <a:solidFill>
                <a:srgbClr val="00E296"/>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000000"/>
                </a:solidFill>
                <a:effectLst/>
                <a:uLnTx/>
                <a:uFillTx/>
                <a:latin typeface="Tahoma"/>
                <a:ea typeface="+mn-ea"/>
                <a:cs typeface="+mn-cs"/>
              </a:endParaRPr>
            </a:p>
          </p:txBody>
        </p:sp>
        <p:sp>
          <p:nvSpPr>
            <p:cNvPr id="14" name="Freeform: Shape 13">
              <a:extLst>
                <a:ext uri="{FF2B5EF4-FFF2-40B4-BE49-F238E27FC236}">
                  <a16:creationId xmlns:a16="http://schemas.microsoft.com/office/drawing/2014/main" id="{41A2E157-2D44-4064-A26F-68124D69B6E9}"/>
                </a:ext>
              </a:extLst>
            </p:cNvPr>
            <p:cNvSpPr/>
            <p:nvPr/>
          </p:nvSpPr>
          <p:spPr>
            <a:xfrm>
              <a:off x="407857" y="1600395"/>
              <a:ext cx="505356" cy="11230"/>
            </a:xfrm>
            <a:custGeom>
              <a:avLst/>
              <a:gdLst>
                <a:gd name="connsiteX0" fmla="*/ 507602 w 505355"/>
                <a:gd name="connsiteY0" fmla="*/ 0 h 0"/>
                <a:gd name="connsiteX1" fmla="*/ 0 w 505355"/>
                <a:gd name="connsiteY1" fmla="*/ 0 h 0"/>
              </a:gdLst>
              <a:ahLst/>
              <a:cxnLst>
                <a:cxn ang="0">
                  <a:pos x="connsiteX0" y="connsiteY0"/>
                </a:cxn>
                <a:cxn ang="0">
                  <a:pos x="connsiteX1" y="connsiteY1"/>
                </a:cxn>
              </a:cxnLst>
              <a:rect l="l" t="t" r="r" b="b"/>
              <a:pathLst>
                <a:path w="505355">
                  <a:moveTo>
                    <a:pt x="507602" y="0"/>
                  </a:moveTo>
                  <a:lnTo>
                    <a:pt x="0" y="0"/>
                  </a:lnTo>
                </a:path>
              </a:pathLst>
            </a:custGeom>
            <a:noFill/>
            <a:ln w="19050" cap="rnd">
              <a:solidFill>
                <a:srgbClr val="00E296"/>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000000"/>
                </a:solidFill>
                <a:effectLst/>
                <a:uLnTx/>
                <a:uFillTx/>
                <a:latin typeface="Tahoma"/>
                <a:ea typeface="+mn-ea"/>
                <a:cs typeface="+mn-cs"/>
              </a:endParaRPr>
            </a:p>
          </p:txBody>
        </p:sp>
      </p:grpSp>
    </p:spTree>
    <p:extLst>
      <p:ext uri="{BB962C8B-B14F-4D97-AF65-F5344CB8AC3E}">
        <p14:creationId xmlns:p14="http://schemas.microsoft.com/office/powerpoint/2010/main" val="23669370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C33FE-4B8D-4961-B9C3-010F7DE8F05E}"/>
              </a:ext>
            </a:extLst>
          </p:cNvPr>
          <p:cNvSpPr>
            <a:spLocks noGrp="1"/>
          </p:cNvSpPr>
          <p:nvPr>
            <p:ph type="title"/>
          </p:nvPr>
        </p:nvSpPr>
        <p:spPr>
          <a:xfrm>
            <a:off x="360000" y="171451"/>
            <a:ext cx="8363938" cy="492443"/>
          </a:xfrm>
        </p:spPr>
        <p:txBody>
          <a:bodyPr/>
          <a:lstStyle/>
          <a:p>
            <a:r>
              <a:rPr lang="ko-KR" altLang="en-US" sz="3200" dirty="0"/>
              <a:t>향상된</a:t>
            </a:r>
            <a:r>
              <a:rPr lang="en-US" sz="3200" dirty="0"/>
              <a:t> NAS Backup</a:t>
            </a:r>
          </a:p>
        </p:txBody>
      </p:sp>
      <p:grpSp>
        <p:nvGrpSpPr>
          <p:cNvPr id="32" name="Group 31">
            <a:extLst>
              <a:ext uri="{FF2B5EF4-FFF2-40B4-BE49-F238E27FC236}">
                <a16:creationId xmlns:a16="http://schemas.microsoft.com/office/drawing/2014/main" id="{EEB388C2-7271-4BCD-AB5C-0DE0FAED5002}"/>
              </a:ext>
            </a:extLst>
          </p:cNvPr>
          <p:cNvGrpSpPr/>
          <p:nvPr/>
        </p:nvGrpSpPr>
        <p:grpSpPr>
          <a:xfrm>
            <a:off x="372224" y="1998343"/>
            <a:ext cx="2166869" cy="1754642"/>
            <a:chOff x="496298" y="2664456"/>
            <a:chExt cx="2889159" cy="2339522"/>
          </a:xfrm>
        </p:grpSpPr>
        <p:sp>
          <p:nvSpPr>
            <p:cNvPr id="6" name="TextBox 5">
              <a:extLst>
                <a:ext uri="{FF2B5EF4-FFF2-40B4-BE49-F238E27FC236}">
                  <a16:creationId xmlns:a16="http://schemas.microsoft.com/office/drawing/2014/main" id="{83E5D24F-9B35-4B03-98C3-9BCF7C9BD2B8}"/>
                </a:ext>
              </a:extLst>
            </p:cNvPr>
            <p:cNvSpPr txBox="1"/>
            <p:nvPr/>
          </p:nvSpPr>
          <p:spPr>
            <a:xfrm>
              <a:off x="496298" y="2664456"/>
              <a:ext cx="2889159" cy="451405"/>
            </a:xfrm>
            <a:prstGeom prst="rect">
              <a:avLst/>
            </a:prstGeom>
            <a:ln>
              <a:solidFill>
                <a:schemeClr val="bg1">
                  <a:lumMod val="95000"/>
                </a:schemeClr>
              </a:solidFill>
            </a:ln>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rPr>
                <a:t>SMB v1, 2, 3</a:t>
              </a:r>
            </a:p>
          </p:txBody>
        </p:sp>
        <p:sp>
          <p:nvSpPr>
            <p:cNvPr id="7" name="TextBox 6">
              <a:extLst>
                <a:ext uri="{FF2B5EF4-FFF2-40B4-BE49-F238E27FC236}">
                  <a16:creationId xmlns:a16="http://schemas.microsoft.com/office/drawing/2014/main" id="{62B6DDE7-FA59-4598-B812-A54CBAA6DD88}"/>
                </a:ext>
              </a:extLst>
            </p:cNvPr>
            <p:cNvSpPr txBox="1"/>
            <p:nvPr/>
          </p:nvSpPr>
          <p:spPr>
            <a:xfrm>
              <a:off x="496298" y="3293829"/>
              <a:ext cx="2889159" cy="451405"/>
            </a:xfrm>
            <a:prstGeom prst="rect">
              <a:avLst/>
            </a:prstGeom>
            <a:ln>
              <a:solidFill>
                <a:schemeClr val="bg1">
                  <a:lumMod val="95000"/>
                </a:schemeClr>
              </a:solidFill>
            </a:ln>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rPr>
                <a:t>NFS v3, 4.1</a:t>
              </a:r>
            </a:p>
          </p:txBody>
        </p:sp>
        <p:sp>
          <p:nvSpPr>
            <p:cNvPr id="8" name="TextBox 7">
              <a:extLst>
                <a:ext uri="{FF2B5EF4-FFF2-40B4-BE49-F238E27FC236}">
                  <a16:creationId xmlns:a16="http://schemas.microsoft.com/office/drawing/2014/main" id="{1C730622-AA11-41FB-B4F3-236F86538B98}"/>
                </a:ext>
              </a:extLst>
            </p:cNvPr>
            <p:cNvSpPr txBox="1"/>
            <p:nvPr/>
          </p:nvSpPr>
          <p:spPr>
            <a:xfrm>
              <a:off x="496298" y="3923198"/>
              <a:ext cx="2889159" cy="451405"/>
            </a:xfrm>
            <a:prstGeom prst="rect">
              <a:avLst/>
            </a:prstGeom>
            <a:ln>
              <a:solidFill>
                <a:schemeClr val="bg1">
                  <a:lumMod val="95000"/>
                </a:schemeClr>
              </a:solidFill>
            </a:ln>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rPr>
                <a:t>Windows File Server</a:t>
              </a:r>
            </a:p>
          </p:txBody>
        </p:sp>
        <p:sp>
          <p:nvSpPr>
            <p:cNvPr id="9" name="TextBox 8">
              <a:extLst>
                <a:ext uri="{FF2B5EF4-FFF2-40B4-BE49-F238E27FC236}">
                  <a16:creationId xmlns:a16="http://schemas.microsoft.com/office/drawing/2014/main" id="{2141B46C-6E3A-4C65-B67B-5992C5CBCA34}"/>
                </a:ext>
              </a:extLst>
            </p:cNvPr>
            <p:cNvSpPr txBox="1"/>
            <p:nvPr/>
          </p:nvSpPr>
          <p:spPr>
            <a:xfrm>
              <a:off x="496298" y="4552573"/>
              <a:ext cx="2889159" cy="451405"/>
            </a:xfrm>
            <a:prstGeom prst="rect">
              <a:avLst/>
            </a:prstGeom>
            <a:ln>
              <a:solidFill>
                <a:schemeClr val="bg1">
                  <a:lumMod val="95000"/>
                </a:schemeClr>
              </a:solidFill>
            </a:ln>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rPr>
                <a:t>Linux File Server</a:t>
              </a:r>
            </a:p>
          </p:txBody>
        </p:sp>
      </p:grpSp>
      <p:graphicFrame>
        <p:nvGraphicFramePr>
          <p:cNvPr id="10" name="Diagram 9">
            <a:extLst>
              <a:ext uri="{FF2B5EF4-FFF2-40B4-BE49-F238E27FC236}">
                <a16:creationId xmlns:a16="http://schemas.microsoft.com/office/drawing/2014/main" id="{F312825E-AEDB-4374-85C6-A8A3F24ECF1E}"/>
              </a:ext>
            </a:extLst>
          </p:cNvPr>
          <p:cNvGraphicFramePr/>
          <p:nvPr/>
        </p:nvGraphicFramePr>
        <p:xfrm>
          <a:off x="3336472" y="1933889"/>
          <a:ext cx="2656115" cy="1788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Graphic 24">
            <a:extLst>
              <a:ext uri="{FF2B5EF4-FFF2-40B4-BE49-F238E27FC236}">
                <a16:creationId xmlns:a16="http://schemas.microsoft.com/office/drawing/2014/main" id="{6A1DC91D-D4D4-4B0F-9127-6611AFD720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07228" y="3240864"/>
            <a:ext cx="281178" cy="281178"/>
          </a:xfrm>
          <a:prstGeom prst="rect">
            <a:avLst/>
          </a:prstGeom>
        </p:spPr>
      </p:pic>
      <p:pic>
        <p:nvPicPr>
          <p:cNvPr id="27" name="Graphic 26">
            <a:extLst>
              <a:ext uri="{FF2B5EF4-FFF2-40B4-BE49-F238E27FC236}">
                <a16:creationId xmlns:a16="http://schemas.microsoft.com/office/drawing/2014/main" id="{4D58DEC7-73BB-4BEA-9B71-BF0CC1C557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0387" y="2871234"/>
            <a:ext cx="281178" cy="281178"/>
          </a:xfrm>
          <a:prstGeom prst="rect">
            <a:avLst/>
          </a:prstGeom>
        </p:spPr>
      </p:pic>
      <p:pic>
        <p:nvPicPr>
          <p:cNvPr id="29" name="Graphic 28">
            <a:extLst>
              <a:ext uri="{FF2B5EF4-FFF2-40B4-BE49-F238E27FC236}">
                <a16:creationId xmlns:a16="http://schemas.microsoft.com/office/drawing/2014/main" id="{9C8C8700-F5E1-451C-A3C4-31C1D7C4FD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78654" y="2504708"/>
            <a:ext cx="281178" cy="281178"/>
          </a:xfrm>
          <a:prstGeom prst="rect">
            <a:avLst/>
          </a:prstGeom>
        </p:spPr>
      </p:pic>
      <p:pic>
        <p:nvPicPr>
          <p:cNvPr id="30" name="Graphic 29" hidden="1">
            <a:extLst>
              <a:ext uri="{FF2B5EF4-FFF2-40B4-BE49-F238E27FC236}">
                <a16:creationId xmlns:a16="http://schemas.microsoft.com/office/drawing/2014/main" id="{F3495626-FDD6-4F0C-A884-5B01D0229E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2903" y="2129153"/>
            <a:ext cx="281178" cy="281178"/>
          </a:xfrm>
          <a:prstGeom prst="rect">
            <a:avLst/>
          </a:prstGeom>
        </p:spPr>
      </p:pic>
      <p:grpSp>
        <p:nvGrpSpPr>
          <p:cNvPr id="24" name="Group 23">
            <a:extLst>
              <a:ext uri="{FF2B5EF4-FFF2-40B4-BE49-F238E27FC236}">
                <a16:creationId xmlns:a16="http://schemas.microsoft.com/office/drawing/2014/main" id="{C683FDE4-A4BB-4CC2-9DD5-FD4B65F46E03}"/>
              </a:ext>
            </a:extLst>
          </p:cNvPr>
          <p:cNvGrpSpPr/>
          <p:nvPr/>
        </p:nvGrpSpPr>
        <p:grpSpPr>
          <a:xfrm>
            <a:off x="6647767" y="1998343"/>
            <a:ext cx="2415553" cy="1630296"/>
            <a:chOff x="6647767" y="1998343"/>
            <a:chExt cx="2415553" cy="1630296"/>
          </a:xfrm>
        </p:grpSpPr>
        <p:grpSp>
          <p:nvGrpSpPr>
            <p:cNvPr id="33" name="Group 32">
              <a:extLst>
                <a:ext uri="{FF2B5EF4-FFF2-40B4-BE49-F238E27FC236}">
                  <a16:creationId xmlns:a16="http://schemas.microsoft.com/office/drawing/2014/main" id="{99E94802-18C4-4839-B78A-9137C17FC9F4}"/>
                </a:ext>
              </a:extLst>
            </p:cNvPr>
            <p:cNvGrpSpPr/>
            <p:nvPr/>
          </p:nvGrpSpPr>
          <p:grpSpPr>
            <a:xfrm>
              <a:off x="6908036" y="1998343"/>
              <a:ext cx="2155284" cy="1630296"/>
              <a:chOff x="9210712" y="2664457"/>
              <a:chExt cx="2873711" cy="2173726"/>
            </a:xfrm>
          </p:grpSpPr>
          <p:sp>
            <p:nvSpPr>
              <p:cNvPr id="12" name="TextBox 11">
                <a:extLst>
                  <a:ext uri="{FF2B5EF4-FFF2-40B4-BE49-F238E27FC236}">
                    <a16:creationId xmlns:a16="http://schemas.microsoft.com/office/drawing/2014/main" id="{D226B596-9F2D-43EA-8D2E-59C4179C1F1E}"/>
                  </a:ext>
                </a:extLst>
              </p:cNvPr>
              <p:cNvSpPr txBox="1"/>
              <p:nvPr/>
            </p:nvSpPr>
            <p:spPr>
              <a:xfrm>
                <a:off x="9210713" y="2664457"/>
                <a:ext cx="2377440" cy="451405"/>
              </a:xfrm>
              <a:prstGeom prst="rect">
                <a:avLst/>
              </a:prstGeom>
              <a:ln>
                <a:noFill/>
              </a:ln>
            </p:spPr>
            <p:txBody>
              <a:bodyPr wrap="square"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rPr>
                  <a:t>No File Locks</a:t>
                </a:r>
              </a:p>
            </p:txBody>
          </p:sp>
          <p:sp>
            <p:nvSpPr>
              <p:cNvPr id="13" name="TextBox 12">
                <a:extLst>
                  <a:ext uri="{FF2B5EF4-FFF2-40B4-BE49-F238E27FC236}">
                    <a16:creationId xmlns:a16="http://schemas.microsoft.com/office/drawing/2014/main" id="{C731F035-E295-43F4-B482-8EFD0F99EFED}"/>
                  </a:ext>
                </a:extLst>
              </p:cNvPr>
              <p:cNvSpPr txBox="1"/>
              <p:nvPr/>
            </p:nvSpPr>
            <p:spPr>
              <a:xfrm>
                <a:off x="9210713" y="3524250"/>
                <a:ext cx="2377441" cy="451405"/>
              </a:xfrm>
              <a:prstGeom prst="rect">
                <a:avLst/>
              </a:prstGeom>
              <a:ln>
                <a:noFill/>
              </a:ln>
            </p:spPr>
            <p:txBody>
              <a:bodyPr wrap="square"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rPr>
                  <a:t>Point in Time</a:t>
                </a:r>
              </a:p>
            </p:txBody>
          </p:sp>
          <p:sp>
            <p:nvSpPr>
              <p:cNvPr id="14" name="TextBox 13">
                <a:extLst>
                  <a:ext uri="{FF2B5EF4-FFF2-40B4-BE49-F238E27FC236}">
                    <a16:creationId xmlns:a16="http://schemas.microsoft.com/office/drawing/2014/main" id="{A831CF9E-F588-4028-AC29-5189BE1EEAC1}"/>
                  </a:ext>
                </a:extLst>
              </p:cNvPr>
              <p:cNvSpPr txBox="1"/>
              <p:nvPr/>
            </p:nvSpPr>
            <p:spPr>
              <a:xfrm>
                <a:off x="9210712" y="4386778"/>
                <a:ext cx="2873711" cy="451405"/>
              </a:xfrm>
              <a:prstGeom prst="rect">
                <a:avLst/>
              </a:prstGeom>
              <a:ln>
                <a:noFill/>
              </a:ln>
            </p:spPr>
            <p:txBody>
              <a:bodyPr wrap="square"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ko-KR" altLang="en-US" sz="1600" b="0" i="0" u="none" strike="noStrike" kern="1200" cap="none" spc="0" normalizeH="0" baseline="0" noProof="0" dirty="0">
                    <a:ln>
                      <a:noFill/>
                    </a:ln>
                    <a:solidFill>
                      <a:srgbClr val="FFFFFF">
                        <a:lumMod val="95000"/>
                      </a:srgbClr>
                    </a:solidFill>
                    <a:effectLst/>
                    <a:uLnTx/>
                    <a:uFillTx/>
                    <a:latin typeface="Tahoma"/>
                    <a:ea typeface="+mn-ea"/>
                    <a:cs typeface="+mn-cs"/>
                  </a:rPr>
                  <a:t>낮은 서비스 영향</a:t>
                </a:r>
                <a:endPar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endParaRPr>
              </a:p>
            </p:txBody>
          </p:sp>
        </p:grpSp>
        <p:pic>
          <p:nvPicPr>
            <p:cNvPr id="15" name="Graphic 14">
              <a:extLst>
                <a:ext uri="{FF2B5EF4-FFF2-40B4-BE49-F238E27FC236}">
                  <a16:creationId xmlns:a16="http://schemas.microsoft.com/office/drawing/2014/main" id="{AC86C563-8EBF-44D1-83A5-DCC4879FBC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62553" y="2019051"/>
              <a:ext cx="216646" cy="288861"/>
            </a:xfrm>
            <a:prstGeom prst="rect">
              <a:avLst/>
            </a:prstGeom>
          </p:spPr>
        </p:pic>
        <p:pic>
          <p:nvPicPr>
            <p:cNvPr id="17" name="Graphic 16">
              <a:extLst>
                <a:ext uri="{FF2B5EF4-FFF2-40B4-BE49-F238E27FC236}">
                  <a16:creationId xmlns:a16="http://schemas.microsoft.com/office/drawing/2014/main" id="{B28EC88E-5B84-4326-8073-E6D9DA2841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1643" y="2737311"/>
              <a:ext cx="216646" cy="216646"/>
            </a:xfrm>
            <a:prstGeom prst="rect">
              <a:avLst/>
            </a:prstGeom>
          </p:spPr>
        </p:pic>
        <p:pic>
          <p:nvPicPr>
            <p:cNvPr id="19" name="Graphic 18">
              <a:extLst>
                <a:ext uri="{FF2B5EF4-FFF2-40B4-BE49-F238E27FC236}">
                  <a16:creationId xmlns:a16="http://schemas.microsoft.com/office/drawing/2014/main" id="{25ACD614-F095-4B94-B29B-FF3FE6D5535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47767" y="3385453"/>
              <a:ext cx="284397" cy="224524"/>
            </a:xfrm>
            <a:prstGeom prst="rect">
              <a:avLst/>
            </a:prstGeom>
          </p:spPr>
        </p:pic>
      </p:grpSp>
      <p:sp>
        <p:nvSpPr>
          <p:cNvPr id="26" name="TextBox 25">
            <a:extLst>
              <a:ext uri="{FF2B5EF4-FFF2-40B4-BE49-F238E27FC236}">
                <a16:creationId xmlns:a16="http://schemas.microsoft.com/office/drawing/2014/main" id="{2B0B1ECC-C7B8-4C0E-B23D-1C6A19BCD7CE}"/>
              </a:ext>
            </a:extLst>
          </p:cNvPr>
          <p:cNvSpPr txBox="1"/>
          <p:nvPr/>
        </p:nvSpPr>
        <p:spPr>
          <a:xfrm>
            <a:off x="1119074" y="1260912"/>
            <a:ext cx="769441" cy="307777"/>
          </a:xfrm>
          <a:prstGeom prst="rect">
            <a:avLst/>
          </a:prstGeom>
        </p:spPr>
        <p:txBody>
          <a:bodyPr wrap="none" lIns="0" tIns="0" rIns="0" bIns="0" rtlCol="0" anchor="ctr">
            <a:spAutoFit/>
          </a:bodyPr>
          <a:lstStyle>
            <a:defPPr>
              <a:defRPr lang="en-US"/>
            </a:defPPr>
            <a:lvl1pPr marR="0" lvl="0" indent="0" algn="ctr" defTabSz="685783" fontAlgn="auto">
              <a:lnSpc>
                <a:spcPct val="100000"/>
              </a:lnSpc>
              <a:spcBef>
                <a:spcPts val="0"/>
              </a:spcBef>
              <a:spcAft>
                <a:spcPts val="0"/>
              </a:spcAft>
              <a:buClrTx/>
              <a:buSzTx/>
              <a:buFontTx/>
              <a:buNone/>
              <a:tabLst/>
              <a:defRPr kumimoji="0" sz="2000" b="0" i="0" u="none" strike="noStrike" cap="none" spc="0" normalizeH="0" baseline="0">
                <a:ln>
                  <a:noFill/>
                </a:ln>
                <a:solidFill>
                  <a:srgbClr val="93EB20"/>
                </a:solidFill>
                <a:effectLst/>
                <a:uLnTx/>
                <a:uFillTx/>
                <a:latin typeface="Tahoma"/>
              </a:defRPr>
            </a:lvl1pPr>
          </a:lstStyle>
          <a:p>
            <a:r>
              <a:rPr lang="ko-KR" altLang="en-US" b="1" dirty="0"/>
              <a:t>유연성</a:t>
            </a:r>
            <a:endParaRPr lang="ru-RU" altLang="ko-KR" b="1" dirty="0"/>
          </a:p>
        </p:txBody>
      </p:sp>
      <p:sp>
        <p:nvSpPr>
          <p:cNvPr id="28" name="TextBox 27">
            <a:extLst>
              <a:ext uri="{FF2B5EF4-FFF2-40B4-BE49-F238E27FC236}">
                <a16:creationId xmlns:a16="http://schemas.microsoft.com/office/drawing/2014/main" id="{4CF0A503-69D5-4C5E-8D66-EEE56843667C}"/>
              </a:ext>
            </a:extLst>
          </p:cNvPr>
          <p:cNvSpPr txBox="1"/>
          <p:nvPr/>
        </p:nvSpPr>
        <p:spPr>
          <a:xfrm>
            <a:off x="3769480" y="1260912"/>
            <a:ext cx="1699183" cy="307777"/>
          </a:xfrm>
          <a:prstGeom prst="rect">
            <a:avLst/>
          </a:prstGeom>
        </p:spPr>
        <p:txBody>
          <a:bodyPr wrap="non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altLang="en-US" sz="2000" b="1" i="0" u="none" strike="noStrike" kern="1200" cap="none" spc="0" normalizeH="0" baseline="0" noProof="0" dirty="0">
                <a:ln>
                  <a:noFill/>
                </a:ln>
                <a:solidFill>
                  <a:srgbClr val="93EB20"/>
                </a:solidFill>
                <a:effectLst/>
                <a:uLnTx/>
                <a:uFillTx/>
                <a:latin typeface="Tahoma"/>
                <a:ea typeface="+mn-ea"/>
                <a:cs typeface="+mn-cs"/>
              </a:rPr>
              <a:t>변경 파일 추적</a:t>
            </a:r>
            <a:endParaRPr kumimoji="0" lang="ru-RU" sz="2000" b="1" i="0" u="none" strike="noStrike" kern="1200" cap="none" spc="0" normalizeH="0" baseline="0" noProof="0" dirty="0">
              <a:ln>
                <a:noFill/>
              </a:ln>
              <a:solidFill>
                <a:srgbClr val="93EB20"/>
              </a:solidFill>
              <a:effectLst/>
              <a:uLnTx/>
              <a:uFillTx/>
              <a:latin typeface="Tahoma"/>
              <a:ea typeface="+mn-ea"/>
              <a:cs typeface="+mn-cs"/>
            </a:endParaRPr>
          </a:p>
        </p:txBody>
      </p:sp>
      <p:sp>
        <p:nvSpPr>
          <p:cNvPr id="31" name="TextBox 30">
            <a:extLst>
              <a:ext uri="{FF2B5EF4-FFF2-40B4-BE49-F238E27FC236}">
                <a16:creationId xmlns:a16="http://schemas.microsoft.com/office/drawing/2014/main" id="{073A48B2-CF71-4D34-A837-B4563BDF7039}"/>
              </a:ext>
            </a:extLst>
          </p:cNvPr>
          <p:cNvSpPr txBox="1"/>
          <p:nvPr/>
        </p:nvSpPr>
        <p:spPr>
          <a:xfrm>
            <a:off x="6617494" y="1260912"/>
            <a:ext cx="2045432" cy="307777"/>
          </a:xfrm>
          <a:prstGeom prst="rect">
            <a:avLst/>
          </a:prstGeom>
        </p:spPr>
        <p:txBody>
          <a:bodyPr wrap="none" lIns="0" tIns="0" rIns="0" bIns="0" rtlCol="0" anchor="ctr">
            <a:spAutoFit/>
          </a:bodyPr>
          <a:lstStyle/>
          <a:p>
            <a:pPr lvl="0" algn="ctr" defTabSz="685783"/>
            <a:r>
              <a:rPr lang="en-US" sz="2000" b="1" dirty="0">
                <a:solidFill>
                  <a:srgbClr val="93EB20"/>
                </a:solidFill>
                <a:latin typeface="Tahoma"/>
              </a:rPr>
              <a:t>Snapshot </a:t>
            </a:r>
            <a:r>
              <a:rPr lang="ko-KR" altLang="en-US" sz="2000" b="1" dirty="0">
                <a:solidFill>
                  <a:srgbClr val="93EB20"/>
                </a:solidFill>
                <a:latin typeface="Tahoma"/>
              </a:rPr>
              <a:t>친화적</a:t>
            </a:r>
            <a:endParaRPr lang="ru-RU" sz="2000" b="1" dirty="0">
              <a:solidFill>
                <a:srgbClr val="93EB20"/>
              </a:solidFill>
              <a:latin typeface="Tahoma"/>
            </a:endParaRPr>
          </a:p>
        </p:txBody>
      </p:sp>
      <p:sp>
        <p:nvSpPr>
          <p:cNvPr id="34" name="TextBox 33">
            <a:extLst>
              <a:ext uri="{FF2B5EF4-FFF2-40B4-BE49-F238E27FC236}">
                <a16:creationId xmlns:a16="http://schemas.microsoft.com/office/drawing/2014/main" id="{761735C5-9C1E-4905-B587-9BD8E745153C}"/>
              </a:ext>
            </a:extLst>
          </p:cNvPr>
          <p:cNvSpPr txBox="1"/>
          <p:nvPr/>
        </p:nvSpPr>
        <p:spPr>
          <a:xfrm>
            <a:off x="1022364" y="4404218"/>
            <a:ext cx="6655668" cy="276999"/>
          </a:xfrm>
          <a:prstGeom prst="rect">
            <a:avLst/>
          </a:prstGeom>
        </p:spPr>
        <p:txBody>
          <a:bodyPr wrap="none" lIns="0" tIns="0" rIns="0" bIns="0" rtlCol="0" anchor="ctr">
            <a:spAutoFit/>
          </a:bodyPr>
          <a:lstStyle/>
          <a:p>
            <a:pPr lvl="0" defTabSz="685783"/>
            <a:r>
              <a:rPr kumimoji="0" lang="ko-KR" altLang="en-US" sz="1800" b="1" i="0" u="none" strike="noStrike" kern="1200" cap="none" spc="0" normalizeH="0" baseline="0" noProof="0">
                <a:ln>
                  <a:noFill/>
                </a:ln>
                <a:solidFill>
                  <a:srgbClr val="93EB20"/>
                </a:solidFill>
                <a:effectLst/>
                <a:uLnTx/>
                <a:uFillTx/>
                <a:latin typeface="Tahoma"/>
              </a:rPr>
              <a:t>복구 옵션</a:t>
            </a:r>
            <a:r>
              <a:rPr kumimoji="0" lang="en-US" sz="1800" b="1" i="0" u="none" strike="noStrike" kern="1200" cap="none" spc="0" normalizeH="0" baseline="0" noProof="0" dirty="0">
                <a:ln>
                  <a:noFill/>
                </a:ln>
                <a:solidFill>
                  <a:srgbClr val="93EB20"/>
                </a:solidFill>
                <a:effectLst/>
                <a:uLnTx/>
                <a:uFillTx/>
                <a:latin typeface="Tahoma"/>
              </a:rPr>
              <a:t>: </a:t>
            </a:r>
            <a:r>
              <a:rPr lang="ko-KR" altLang="en-US" sz="1800" b="1" dirty="0">
                <a:solidFill>
                  <a:srgbClr val="FFFFFF">
                    <a:lumMod val="95000"/>
                  </a:srgbClr>
                </a:solidFill>
                <a:latin typeface="Tahoma"/>
              </a:rPr>
              <a:t>전체 파일</a:t>
            </a:r>
            <a:r>
              <a:rPr lang="en-US" altLang="ko-KR" sz="1800" b="1" dirty="0">
                <a:solidFill>
                  <a:srgbClr val="FFFFFF">
                    <a:lumMod val="95000"/>
                  </a:srgbClr>
                </a:solidFill>
                <a:latin typeface="Tahoma"/>
              </a:rPr>
              <a:t>, </a:t>
            </a:r>
            <a:r>
              <a:rPr lang="ko-KR" altLang="en-US" sz="1800" b="1" dirty="0">
                <a:solidFill>
                  <a:srgbClr val="FFFFFF">
                    <a:lumMod val="95000"/>
                  </a:srgbClr>
                </a:solidFill>
                <a:latin typeface="Tahoma"/>
              </a:rPr>
              <a:t>특정 시점</a:t>
            </a:r>
            <a:r>
              <a:rPr lang="en-US" altLang="ko-KR" sz="1800" b="1" dirty="0">
                <a:solidFill>
                  <a:srgbClr val="FFFFFF">
                    <a:lumMod val="95000"/>
                  </a:srgbClr>
                </a:solidFill>
                <a:latin typeface="Tahoma"/>
              </a:rPr>
              <a:t>(Point in Time), </a:t>
            </a:r>
            <a:r>
              <a:rPr lang="ko-KR" altLang="en-US" sz="1800" b="1" dirty="0">
                <a:solidFill>
                  <a:srgbClr val="FFFFFF">
                    <a:lumMod val="95000"/>
                  </a:srgbClr>
                </a:solidFill>
                <a:latin typeface="Tahoma"/>
              </a:rPr>
              <a:t>파일 레벨 복구</a:t>
            </a:r>
            <a:endParaRPr lang="ru-RU" sz="1800" b="1" dirty="0">
              <a:solidFill>
                <a:srgbClr val="FFFFFF">
                  <a:lumMod val="95000"/>
                </a:srgbClr>
              </a:solidFill>
              <a:latin typeface="Tahoma"/>
            </a:endParaRPr>
          </a:p>
        </p:txBody>
      </p:sp>
    </p:spTree>
    <p:extLst>
      <p:ext uri="{BB962C8B-B14F-4D97-AF65-F5344CB8AC3E}">
        <p14:creationId xmlns:p14="http://schemas.microsoft.com/office/powerpoint/2010/main" val="1015279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B5F25D-ACE3-468B-B0B3-02E68E54C6FD}"/>
              </a:ext>
            </a:extLst>
          </p:cNvPr>
          <p:cNvSpPr>
            <a:spLocks noGrp="1"/>
          </p:cNvSpPr>
          <p:nvPr>
            <p:ph type="title"/>
          </p:nvPr>
        </p:nvSpPr>
        <p:spPr>
          <a:xfrm>
            <a:off x="389437" y="2196805"/>
            <a:ext cx="6001839" cy="677108"/>
          </a:xfrm>
        </p:spPr>
        <p:txBody>
          <a:bodyPr>
            <a:normAutofit/>
          </a:bodyPr>
          <a:lstStyle/>
          <a:p>
            <a:r>
              <a:rPr lang="en-US" dirty="0"/>
              <a:t>NAS Backup - v10</a:t>
            </a:r>
          </a:p>
        </p:txBody>
      </p:sp>
    </p:spTree>
    <p:extLst>
      <p:ext uri="{BB962C8B-B14F-4D97-AF65-F5344CB8AC3E}">
        <p14:creationId xmlns:p14="http://schemas.microsoft.com/office/powerpoint/2010/main" val="374588966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0C437FC-229D-48B2-88E4-837BEEF742AF}"/>
              </a:ext>
            </a:extLst>
          </p:cNvPr>
          <p:cNvPicPr>
            <a:picLocks noChangeAspect="1"/>
          </p:cNvPicPr>
          <p:nvPr/>
        </p:nvPicPr>
        <p:blipFill>
          <a:blip r:embed="rId2"/>
          <a:stretch>
            <a:fillRect/>
          </a:stretch>
        </p:blipFill>
        <p:spPr>
          <a:xfrm>
            <a:off x="4878633" y="349857"/>
            <a:ext cx="3360492" cy="4003067"/>
          </a:xfrm>
          <a:prstGeom prst="rect">
            <a:avLst/>
          </a:prstGeom>
        </p:spPr>
      </p:pic>
      <p:sp>
        <p:nvSpPr>
          <p:cNvPr id="5" name="Title 4">
            <a:extLst>
              <a:ext uri="{FF2B5EF4-FFF2-40B4-BE49-F238E27FC236}">
                <a16:creationId xmlns:a16="http://schemas.microsoft.com/office/drawing/2014/main" id="{D79DA9F3-12A0-49DA-BB20-F28AB0F71C56}"/>
              </a:ext>
            </a:extLst>
          </p:cNvPr>
          <p:cNvSpPr>
            <a:spLocks noGrp="1"/>
          </p:cNvSpPr>
          <p:nvPr>
            <p:ph type="title"/>
          </p:nvPr>
        </p:nvSpPr>
        <p:spPr/>
        <p:txBody>
          <a:bodyPr/>
          <a:lstStyle/>
          <a:p>
            <a:r>
              <a:rPr lang="en-GB"/>
              <a:t>NAS Backup</a:t>
            </a:r>
          </a:p>
        </p:txBody>
      </p:sp>
      <p:sp>
        <p:nvSpPr>
          <p:cNvPr id="6" name="Text Placeholder 5">
            <a:extLst>
              <a:ext uri="{FF2B5EF4-FFF2-40B4-BE49-F238E27FC236}">
                <a16:creationId xmlns:a16="http://schemas.microsoft.com/office/drawing/2014/main" id="{1DE6D17C-F9CC-466D-AF70-11C22DA5069B}"/>
              </a:ext>
            </a:extLst>
          </p:cNvPr>
          <p:cNvSpPr>
            <a:spLocks noGrp="1"/>
          </p:cNvSpPr>
          <p:nvPr>
            <p:ph type="body" sz="quarter" idx="11"/>
          </p:nvPr>
        </p:nvSpPr>
        <p:spPr>
          <a:xfrm>
            <a:off x="389335" y="1021557"/>
            <a:ext cx="8364140" cy="2723823"/>
          </a:xfrm>
        </p:spPr>
        <p:txBody>
          <a:bodyPr/>
          <a:lstStyle/>
          <a:p>
            <a:r>
              <a:rPr lang="en-US" altLang="ko-KR" dirty="0"/>
              <a:t>V</a:t>
            </a:r>
            <a:r>
              <a:rPr lang="en-US" altLang="ko-KR" b="1" dirty="0"/>
              <a:t>eeam</a:t>
            </a:r>
            <a:r>
              <a:rPr lang="ko-KR" altLang="en-US" b="1" dirty="0"/>
              <a:t>만의 장점</a:t>
            </a:r>
            <a:r>
              <a:rPr lang="en-GB" altLang="ko-KR" b="1" dirty="0"/>
              <a:t> </a:t>
            </a:r>
          </a:p>
          <a:p>
            <a:endParaRPr lang="en-GB" altLang="ko-KR" dirty="0"/>
          </a:p>
          <a:p>
            <a:pPr lvl="1"/>
            <a:r>
              <a:rPr lang="ko-KR" altLang="en-US" sz="1600" dirty="0"/>
              <a:t>높은 확장성</a:t>
            </a:r>
            <a:endParaRPr lang="en-GB" altLang="ko-KR" sz="1600" dirty="0"/>
          </a:p>
          <a:p>
            <a:pPr lvl="1"/>
            <a:r>
              <a:rPr lang="ko-KR" altLang="en-US" sz="1600" dirty="0"/>
              <a:t>광범위한 백업 대상</a:t>
            </a:r>
            <a:endParaRPr lang="en-GB" altLang="ko-KR" sz="1600" dirty="0"/>
          </a:p>
          <a:p>
            <a:pPr lvl="1"/>
            <a:r>
              <a:rPr lang="ko-KR" altLang="en-US" sz="1600" dirty="0"/>
              <a:t>효율적인 영구</a:t>
            </a:r>
            <a:r>
              <a:rPr lang="en-US" altLang="ko-KR" sz="1600" dirty="0"/>
              <a:t> </a:t>
            </a:r>
            <a:r>
              <a:rPr lang="ko-KR" altLang="en-US" sz="1600" dirty="0" err="1"/>
              <a:t>증분</a:t>
            </a:r>
            <a:r>
              <a:rPr lang="ko-KR" altLang="en-US" sz="1600" dirty="0"/>
              <a:t> 백업</a:t>
            </a:r>
            <a:endParaRPr lang="en-GB" altLang="ko-KR" sz="1600" dirty="0"/>
          </a:p>
          <a:p>
            <a:pPr lvl="1"/>
            <a:r>
              <a:rPr lang="en-GB" altLang="ko-KR" sz="1600" dirty="0"/>
              <a:t>NAS </a:t>
            </a:r>
            <a:r>
              <a:rPr lang="ko-KR" altLang="en-US" sz="1600" dirty="0"/>
              <a:t>스토리지와 무관한 변경 파일 추적</a:t>
            </a:r>
            <a:endParaRPr lang="en-GB" altLang="ko-KR" sz="1600" dirty="0"/>
          </a:p>
          <a:p>
            <a:pPr lvl="1"/>
            <a:r>
              <a:rPr lang="en-GB" altLang="ko-KR" sz="1600" dirty="0"/>
              <a:t>Storage Snapshot </a:t>
            </a:r>
            <a:r>
              <a:rPr lang="ko-KR" altLang="en-US" sz="1600" dirty="0"/>
              <a:t>지원</a:t>
            </a:r>
            <a:endParaRPr lang="en-GB" altLang="ko-KR" sz="1600" dirty="0"/>
          </a:p>
          <a:p>
            <a:pPr lvl="1"/>
            <a:r>
              <a:rPr lang="ko-KR" altLang="en-US" sz="1600" dirty="0"/>
              <a:t>단순한 오프 사이트 백업</a:t>
            </a:r>
            <a:endParaRPr lang="en-GB" altLang="ko-KR" sz="1600" dirty="0"/>
          </a:p>
          <a:p>
            <a:pPr lvl="1"/>
            <a:r>
              <a:rPr lang="ko-KR" altLang="en-US" sz="1600" dirty="0"/>
              <a:t>오브젝트 스토리지와의 통합</a:t>
            </a:r>
            <a:endParaRPr lang="en-GB" altLang="ko-KR" dirty="0"/>
          </a:p>
          <a:p>
            <a:endParaRPr lang="en-GB" dirty="0"/>
          </a:p>
        </p:txBody>
      </p:sp>
    </p:spTree>
    <p:extLst>
      <p:ext uri="{BB962C8B-B14F-4D97-AF65-F5344CB8AC3E}">
        <p14:creationId xmlns:p14="http://schemas.microsoft.com/office/powerpoint/2010/main" val="2149120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C33FE-4B8D-4961-B9C3-010F7DE8F05E}"/>
              </a:ext>
            </a:extLst>
          </p:cNvPr>
          <p:cNvSpPr>
            <a:spLocks noGrp="1"/>
          </p:cNvSpPr>
          <p:nvPr>
            <p:ph type="title"/>
          </p:nvPr>
        </p:nvSpPr>
        <p:spPr>
          <a:xfrm>
            <a:off x="360000" y="171452"/>
            <a:ext cx="8363938" cy="553998"/>
          </a:xfrm>
        </p:spPr>
        <p:txBody>
          <a:bodyPr/>
          <a:lstStyle/>
          <a:p>
            <a:r>
              <a:rPr lang="en-US"/>
              <a:t>Enhanced NAS Backup</a:t>
            </a:r>
          </a:p>
        </p:txBody>
      </p:sp>
      <p:sp>
        <p:nvSpPr>
          <p:cNvPr id="3" name="TextBox 2">
            <a:extLst>
              <a:ext uri="{FF2B5EF4-FFF2-40B4-BE49-F238E27FC236}">
                <a16:creationId xmlns:a16="http://schemas.microsoft.com/office/drawing/2014/main" id="{708B21B6-2743-4F46-89B2-E454825E0EEC}"/>
              </a:ext>
            </a:extLst>
          </p:cNvPr>
          <p:cNvSpPr txBox="1"/>
          <p:nvPr/>
        </p:nvSpPr>
        <p:spPr>
          <a:xfrm>
            <a:off x="1119074" y="1260912"/>
            <a:ext cx="769441" cy="307777"/>
          </a:xfrm>
          <a:prstGeom prst="rect">
            <a:avLst/>
          </a:prstGeom>
        </p:spPr>
        <p:txBody>
          <a:bodyPr wrap="none" lIns="0" tIns="0" rIns="0" bIns="0" rtlCol="0" anchor="ctr">
            <a:spAutoFit/>
          </a:bodyPr>
          <a:lstStyle>
            <a:defPPr>
              <a:defRPr lang="en-US"/>
            </a:defPPr>
            <a:lvl1pPr marR="0" lvl="0" indent="0" algn="ctr" defTabSz="685783" fontAlgn="auto">
              <a:lnSpc>
                <a:spcPct val="100000"/>
              </a:lnSpc>
              <a:spcBef>
                <a:spcPts val="0"/>
              </a:spcBef>
              <a:spcAft>
                <a:spcPts val="0"/>
              </a:spcAft>
              <a:buClrTx/>
              <a:buSzTx/>
              <a:buFontTx/>
              <a:buNone/>
              <a:tabLst/>
              <a:defRPr kumimoji="0" sz="2000" b="0" i="0" u="none" strike="noStrike" cap="none" spc="0" normalizeH="0" baseline="0">
                <a:ln>
                  <a:noFill/>
                </a:ln>
                <a:solidFill>
                  <a:srgbClr val="93EB20"/>
                </a:solidFill>
                <a:effectLst/>
                <a:uLnTx/>
                <a:uFillTx/>
                <a:latin typeface="Tahoma"/>
              </a:defRPr>
            </a:lvl1pPr>
          </a:lstStyle>
          <a:p>
            <a:r>
              <a:rPr lang="ko-KR" altLang="en-US" b="1" dirty="0"/>
              <a:t>유연성</a:t>
            </a:r>
            <a:endParaRPr lang="ru-RU" altLang="ko-KR" b="1" dirty="0"/>
          </a:p>
        </p:txBody>
      </p:sp>
      <p:sp>
        <p:nvSpPr>
          <p:cNvPr id="4" name="TextBox 3">
            <a:extLst>
              <a:ext uri="{FF2B5EF4-FFF2-40B4-BE49-F238E27FC236}">
                <a16:creationId xmlns:a16="http://schemas.microsoft.com/office/drawing/2014/main" id="{62B9F162-DEAC-42E0-BD9D-CCB1BE3AFCBC}"/>
              </a:ext>
            </a:extLst>
          </p:cNvPr>
          <p:cNvSpPr txBox="1"/>
          <p:nvPr/>
        </p:nvSpPr>
        <p:spPr>
          <a:xfrm>
            <a:off x="3769480" y="1260912"/>
            <a:ext cx="1699183" cy="307777"/>
          </a:xfrm>
          <a:prstGeom prst="rect">
            <a:avLst/>
          </a:prstGeom>
        </p:spPr>
        <p:txBody>
          <a:bodyPr wrap="none" lIns="0" tIns="0" rIns="0" b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altLang="en-US" sz="2000" b="1" i="0" u="none" strike="noStrike" kern="1200" cap="none" spc="0" normalizeH="0" baseline="0" noProof="0" dirty="0">
                <a:ln>
                  <a:noFill/>
                </a:ln>
                <a:solidFill>
                  <a:srgbClr val="93EB20"/>
                </a:solidFill>
                <a:effectLst/>
                <a:uLnTx/>
                <a:uFillTx/>
                <a:latin typeface="Tahoma"/>
                <a:ea typeface="+mn-ea"/>
                <a:cs typeface="+mn-cs"/>
              </a:rPr>
              <a:t>변경 파일 추적</a:t>
            </a:r>
            <a:endParaRPr kumimoji="0" lang="ru-RU" sz="2000" b="1" i="0" u="none" strike="noStrike" kern="1200" cap="none" spc="0" normalizeH="0" baseline="0" noProof="0" dirty="0">
              <a:ln>
                <a:noFill/>
              </a:ln>
              <a:solidFill>
                <a:srgbClr val="93EB20"/>
              </a:solidFill>
              <a:effectLst/>
              <a:uLnTx/>
              <a:uFillTx/>
              <a:latin typeface="Tahoma"/>
              <a:ea typeface="+mn-ea"/>
              <a:cs typeface="+mn-cs"/>
            </a:endParaRPr>
          </a:p>
        </p:txBody>
      </p:sp>
      <p:sp>
        <p:nvSpPr>
          <p:cNvPr id="5" name="TextBox 4">
            <a:extLst>
              <a:ext uri="{FF2B5EF4-FFF2-40B4-BE49-F238E27FC236}">
                <a16:creationId xmlns:a16="http://schemas.microsoft.com/office/drawing/2014/main" id="{8CD7E54B-BC30-4847-B82F-9E65C247EC4A}"/>
              </a:ext>
            </a:extLst>
          </p:cNvPr>
          <p:cNvSpPr txBox="1"/>
          <p:nvPr/>
        </p:nvSpPr>
        <p:spPr>
          <a:xfrm>
            <a:off x="6617494" y="1260912"/>
            <a:ext cx="2045432" cy="307777"/>
          </a:xfrm>
          <a:prstGeom prst="rect">
            <a:avLst/>
          </a:prstGeom>
        </p:spPr>
        <p:txBody>
          <a:bodyPr wrap="none" lIns="0" tIns="0" rIns="0" bIns="0" rtlCol="0" anchor="ctr">
            <a:spAutoFit/>
          </a:bodyPr>
          <a:lstStyle/>
          <a:p>
            <a:pPr lvl="0" algn="ctr" defTabSz="685783"/>
            <a:r>
              <a:rPr lang="en-US" sz="2000" b="1" dirty="0">
                <a:solidFill>
                  <a:srgbClr val="93EB20"/>
                </a:solidFill>
                <a:latin typeface="Tahoma"/>
              </a:rPr>
              <a:t>Snapshot </a:t>
            </a:r>
            <a:r>
              <a:rPr lang="ko-KR" altLang="en-US" sz="2000" b="1" dirty="0">
                <a:solidFill>
                  <a:srgbClr val="93EB20"/>
                </a:solidFill>
                <a:latin typeface="Tahoma"/>
              </a:rPr>
              <a:t>친화적</a:t>
            </a:r>
            <a:endParaRPr lang="ru-RU" sz="2000" b="1" dirty="0">
              <a:solidFill>
                <a:srgbClr val="93EB20"/>
              </a:solidFill>
              <a:latin typeface="Tahoma"/>
            </a:endParaRPr>
          </a:p>
        </p:txBody>
      </p:sp>
      <p:grpSp>
        <p:nvGrpSpPr>
          <p:cNvPr id="32" name="Group 31">
            <a:extLst>
              <a:ext uri="{FF2B5EF4-FFF2-40B4-BE49-F238E27FC236}">
                <a16:creationId xmlns:a16="http://schemas.microsoft.com/office/drawing/2014/main" id="{EEB388C2-7271-4BCD-AB5C-0DE0FAED5002}"/>
              </a:ext>
            </a:extLst>
          </p:cNvPr>
          <p:cNvGrpSpPr/>
          <p:nvPr/>
        </p:nvGrpSpPr>
        <p:grpSpPr>
          <a:xfrm>
            <a:off x="372225" y="1998345"/>
            <a:ext cx="2166869" cy="1754643"/>
            <a:chOff x="496298" y="2664457"/>
            <a:chExt cx="2889159" cy="2339521"/>
          </a:xfrm>
        </p:grpSpPr>
        <p:sp>
          <p:nvSpPr>
            <p:cNvPr id="6" name="TextBox 5">
              <a:extLst>
                <a:ext uri="{FF2B5EF4-FFF2-40B4-BE49-F238E27FC236}">
                  <a16:creationId xmlns:a16="http://schemas.microsoft.com/office/drawing/2014/main" id="{83E5D24F-9B35-4B03-98C3-9BCF7C9BD2B8}"/>
                </a:ext>
              </a:extLst>
            </p:cNvPr>
            <p:cNvSpPr txBox="1"/>
            <p:nvPr/>
          </p:nvSpPr>
          <p:spPr>
            <a:xfrm>
              <a:off x="496298" y="2664457"/>
              <a:ext cx="2889159" cy="451405"/>
            </a:xfrm>
            <a:prstGeom prst="rect">
              <a:avLst/>
            </a:prstGeom>
            <a:ln>
              <a:solidFill>
                <a:schemeClr val="bg1">
                  <a:lumMod val="95000"/>
                </a:schemeClr>
              </a:solidFill>
            </a:ln>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Tahoma"/>
                  <a:ea typeface="+mn-ea"/>
                  <a:cs typeface="+mn-cs"/>
                </a:rPr>
                <a:t>SMB v1, 2, 3</a:t>
              </a:r>
            </a:p>
          </p:txBody>
        </p:sp>
        <p:sp>
          <p:nvSpPr>
            <p:cNvPr id="7" name="TextBox 6">
              <a:extLst>
                <a:ext uri="{FF2B5EF4-FFF2-40B4-BE49-F238E27FC236}">
                  <a16:creationId xmlns:a16="http://schemas.microsoft.com/office/drawing/2014/main" id="{62B6DDE7-FA59-4598-B812-A54CBAA6DD88}"/>
                </a:ext>
              </a:extLst>
            </p:cNvPr>
            <p:cNvSpPr txBox="1"/>
            <p:nvPr/>
          </p:nvSpPr>
          <p:spPr>
            <a:xfrm>
              <a:off x="496298" y="3293828"/>
              <a:ext cx="2889159" cy="451405"/>
            </a:xfrm>
            <a:prstGeom prst="rect">
              <a:avLst/>
            </a:prstGeom>
            <a:ln>
              <a:solidFill>
                <a:schemeClr val="bg1">
                  <a:lumMod val="95000"/>
                </a:schemeClr>
              </a:solidFill>
            </a:ln>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Tahoma"/>
                  <a:ea typeface="+mn-ea"/>
                  <a:cs typeface="+mn-cs"/>
                </a:rPr>
                <a:t>NFS v3, 4.1</a:t>
              </a:r>
            </a:p>
          </p:txBody>
        </p:sp>
        <p:sp>
          <p:nvSpPr>
            <p:cNvPr id="8" name="TextBox 7">
              <a:extLst>
                <a:ext uri="{FF2B5EF4-FFF2-40B4-BE49-F238E27FC236}">
                  <a16:creationId xmlns:a16="http://schemas.microsoft.com/office/drawing/2014/main" id="{1C730622-AA11-41FB-B4F3-236F86538B98}"/>
                </a:ext>
              </a:extLst>
            </p:cNvPr>
            <p:cNvSpPr txBox="1"/>
            <p:nvPr/>
          </p:nvSpPr>
          <p:spPr>
            <a:xfrm>
              <a:off x="496298" y="3923200"/>
              <a:ext cx="2889159" cy="451405"/>
            </a:xfrm>
            <a:prstGeom prst="rect">
              <a:avLst/>
            </a:prstGeom>
            <a:ln>
              <a:solidFill>
                <a:schemeClr val="bg1">
                  <a:lumMod val="95000"/>
                </a:schemeClr>
              </a:solidFill>
            </a:ln>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Tahoma"/>
                  <a:ea typeface="+mn-ea"/>
                  <a:cs typeface="+mn-cs"/>
                </a:rPr>
                <a:t>Windows File Server</a:t>
              </a:r>
            </a:p>
          </p:txBody>
        </p:sp>
        <p:sp>
          <p:nvSpPr>
            <p:cNvPr id="9" name="TextBox 8">
              <a:extLst>
                <a:ext uri="{FF2B5EF4-FFF2-40B4-BE49-F238E27FC236}">
                  <a16:creationId xmlns:a16="http://schemas.microsoft.com/office/drawing/2014/main" id="{2141B46C-6E3A-4C65-B67B-5992C5CBCA34}"/>
                </a:ext>
              </a:extLst>
            </p:cNvPr>
            <p:cNvSpPr txBox="1"/>
            <p:nvPr/>
          </p:nvSpPr>
          <p:spPr>
            <a:xfrm>
              <a:off x="496298" y="4552573"/>
              <a:ext cx="2889159" cy="451405"/>
            </a:xfrm>
            <a:prstGeom prst="rect">
              <a:avLst/>
            </a:prstGeom>
            <a:ln>
              <a:solidFill>
                <a:schemeClr val="bg1">
                  <a:lumMod val="95000"/>
                </a:schemeClr>
              </a:solidFill>
            </a:ln>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Tahoma"/>
                  <a:ea typeface="+mn-ea"/>
                  <a:cs typeface="+mn-cs"/>
                </a:rPr>
                <a:t>Linux File Server</a:t>
              </a:r>
            </a:p>
          </p:txBody>
        </p:sp>
      </p:grpSp>
      <p:graphicFrame>
        <p:nvGraphicFramePr>
          <p:cNvPr id="10" name="Diagram 9">
            <a:extLst>
              <a:ext uri="{FF2B5EF4-FFF2-40B4-BE49-F238E27FC236}">
                <a16:creationId xmlns:a16="http://schemas.microsoft.com/office/drawing/2014/main" id="{F312825E-AEDB-4374-85C6-A8A3F24ECF1E}"/>
              </a:ext>
            </a:extLst>
          </p:cNvPr>
          <p:cNvGraphicFramePr/>
          <p:nvPr/>
        </p:nvGraphicFramePr>
        <p:xfrm>
          <a:off x="3336473" y="1933889"/>
          <a:ext cx="2656115" cy="1788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9CD7C006-05D0-4FCF-972B-E74F5612E82B}"/>
              </a:ext>
            </a:extLst>
          </p:cNvPr>
          <p:cNvSpPr txBox="1"/>
          <p:nvPr/>
        </p:nvSpPr>
        <p:spPr>
          <a:xfrm>
            <a:off x="1022364" y="4404218"/>
            <a:ext cx="6655668" cy="276999"/>
          </a:xfrm>
          <a:prstGeom prst="rect">
            <a:avLst/>
          </a:prstGeom>
        </p:spPr>
        <p:txBody>
          <a:bodyPr wrap="none" lIns="0" tIns="0" rIns="0" bIns="0" rtlCol="0" anchor="ctr">
            <a:spAutoFit/>
          </a:bodyPr>
          <a:lstStyle/>
          <a:p>
            <a:pPr lvl="0" defTabSz="685783"/>
            <a:r>
              <a:rPr kumimoji="0" lang="ko-KR" altLang="en-US" sz="1800" b="1" i="0" u="none" strike="noStrike" kern="1200" cap="none" spc="0" normalizeH="0" baseline="0" noProof="0">
                <a:ln>
                  <a:noFill/>
                </a:ln>
                <a:solidFill>
                  <a:srgbClr val="93EB20"/>
                </a:solidFill>
                <a:effectLst/>
                <a:uLnTx/>
                <a:uFillTx/>
                <a:latin typeface="Tahoma"/>
              </a:rPr>
              <a:t>복구 옵션</a:t>
            </a:r>
            <a:r>
              <a:rPr kumimoji="0" lang="en-US" sz="1800" b="1" i="0" u="none" strike="noStrike" kern="1200" cap="none" spc="0" normalizeH="0" baseline="0" noProof="0" dirty="0">
                <a:ln>
                  <a:noFill/>
                </a:ln>
                <a:solidFill>
                  <a:srgbClr val="93EB20"/>
                </a:solidFill>
                <a:effectLst/>
                <a:uLnTx/>
                <a:uFillTx/>
                <a:latin typeface="Tahoma"/>
              </a:rPr>
              <a:t>: </a:t>
            </a:r>
            <a:r>
              <a:rPr lang="ko-KR" altLang="en-US" sz="1800" b="1" dirty="0">
                <a:solidFill>
                  <a:srgbClr val="FFFFFF">
                    <a:lumMod val="95000"/>
                  </a:srgbClr>
                </a:solidFill>
                <a:latin typeface="Tahoma"/>
              </a:rPr>
              <a:t>전체 파일</a:t>
            </a:r>
            <a:r>
              <a:rPr lang="en-US" altLang="ko-KR" sz="1800" b="1" dirty="0">
                <a:solidFill>
                  <a:srgbClr val="FFFFFF">
                    <a:lumMod val="95000"/>
                  </a:srgbClr>
                </a:solidFill>
                <a:latin typeface="Tahoma"/>
              </a:rPr>
              <a:t>, </a:t>
            </a:r>
            <a:r>
              <a:rPr lang="ko-KR" altLang="en-US" sz="1800" b="1" dirty="0">
                <a:solidFill>
                  <a:srgbClr val="FFFFFF">
                    <a:lumMod val="95000"/>
                  </a:srgbClr>
                </a:solidFill>
                <a:latin typeface="Tahoma"/>
              </a:rPr>
              <a:t>특정 시점</a:t>
            </a:r>
            <a:r>
              <a:rPr lang="en-US" altLang="ko-KR" sz="1800" b="1" dirty="0">
                <a:solidFill>
                  <a:srgbClr val="FFFFFF">
                    <a:lumMod val="95000"/>
                  </a:srgbClr>
                </a:solidFill>
                <a:latin typeface="Tahoma"/>
              </a:rPr>
              <a:t>(Point in Time), </a:t>
            </a:r>
            <a:r>
              <a:rPr lang="ko-KR" altLang="en-US" sz="1800" b="1" dirty="0">
                <a:solidFill>
                  <a:srgbClr val="FFFFFF">
                    <a:lumMod val="95000"/>
                  </a:srgbClr>
                </a:solidFill>
                <a:latin typeface="Tahoma"/>
              </a:rPr>
              <a:t>파일 레벨 복구</a:t>
            </a:r>
            <a:endParaRPr lang="ru-RU" sz="1800" b="1" dirty="0">
              <a:solidFill>
                <a:srgbClr val="FFFFFF">
                  <a:lumMod val="95000"/>
                </a:srgbClr>
              </a:solidFill>
              <a:latin typeface="Tahoma"/>
            </a:endParaRPr>
          </a:p>
        </p:txBody>
      </p:sp>
      <p:pic>
        <p:nvPicPr>
          <p:cNvPr id="25" name="Graphic 24">
            <a:extLst>
              <a:ext uri="{FF2B5EF4-FFF2-40B4-BE49-F238E27FC236}">
                <a16:creationId xmlns:a16="http://schemas.microsoft.com/office/drawing/2014/main" id="{6A1DC91D-D4D4-4B0F-9127-6611AFD720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07228" y="3240864"/>
            <a:ext cx="281178" cy="281178"/>
          </a:xfrm>
          <a:prstGeom prst="rect">
            <a:avLst/>
          </a:prstGeom>
        </p:spPr>
      </p:pic>
      <p:pic>
        <p:nvPicPr>
          <p:cNvPr id="27" name="Graphic 26">
            <a:extLst>
              <a:ext uri="{FF2B5EF4-FFF2-40B4-BE49-F238E27FC236}">
                <a16:creationId xmlns:a16="http://schemas.microsoft.com/office/drawing/2014/main" id="{4D58DEC7-73BB-4BEA-9B71-BF0CC1C557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0387" y="2871234"/>
            <a:ext cx="281178" cy="281178"/>
          </a:xfrm>
          <a:prstGeom prst="rect">
            <a:avLst/>
          </a:prstGeom>
        </p:spPr>
      </p:pic>
      <p:pic>
        <p:nvPicPr>
          <p:cNvPr id="29" name="Graphic 28">
            <a:extLst>
              <a:ext uri="{FF2B5EF4-FFF2-40B4-BE49-F238E27FC236}">
                <a16:creationId xmlns:a16="http://schemas.microsoft.com/office/drawing/2014/main" id="{9C8C8700-F5E1-451C-A3C4-31C1D7C4FD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78654" y="2504708"/>
            <a:ext cx="281178" cy="281178"/>
          </a:xfrm>
          <a:prstGeom prst="rect">
            <a:avLst/>
          </a:prstGeom>
        </p:spPr>
      </p:pic>
      <p:pic>
        <p:nvPicPr>
          <p:cNvPr id="30" name="Graphic 29" hidden="1">
            <a:extLst>
              <a:ext uri="{FF2B5EF4-FFF2-40B4-BE49-F238E27FC236}">
                <a16:creationId xmlns:a16="http://schemas.microsoft.com/office/drawing/2014/main" id="{F3495626-FDD6-4F0C-A884-5B01D0229EE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02903" y="2129153"/>
            <a:ext cx="281178" cy="281178"/>
          </a:xfrm>
          <a:prstGeom prst="rect">
            <a:avLst/>
          </a:prstGeom>
        </p:spPr>
      </p:pic>
      <p:grpSp>
        <p:nvGrpSpPr>
          <p:cNvPr id="24" name="Group 23">
            <a:extLst>
              <a:ext uri="{FF2B5EF4-FFF2-40B4-BE49-F238E27FC236}">
                <a16:creationId xmlns:a16="http://schemas.microsoft.com/office/drawing/2014/main" id="{C683FDE4-A4BB-4CC2-9DD5-FD4B65F46E03}"/>
              </a:ext>
            </a:extLst>
          </p:cNvPr>
          <p:cNvGrpSpPr/>
          <p:nvPr/>
        </p:nvGrpSpPr>
        <p:grpSpPr>
          <a:xfrm>
            <a:off x="6647768" y="1998342"/>
            <a:ext cx="2415553" cy="1630296"/>
            <a:chOff x="6647767" y="1998343"/>
            <a:chExt cx="2415553" cy="1630296"/>
          </a:xfrm>
        </p:grpSpPr>
        <p:grpSp>
          <p:nvGrpSpPr>
            <p:cNvPr id="33" name="Group 32">
              <a:extLst>
                <a:ext uri="{FF2B5EF4-FFF2-40B4-BE49-F238E27FC236}">
                  <a16:creationId xmlns:a16="http://schemas.microsoft.com/office/drawing/2014/main" id="{99E94802-18C4-4839-B78A-9137C17FC9F4}"/>
                </a:ext>
              </a:extLst>
            </p:cNvPr>
            <p:cNvGrpSpPr/>
            <p:nvPr/>
          </p:nvGrpSpPr>
          <p:grpSpPr>
            <a:xfrm>
              <a:off x="6908036" y="1998343"/>
              <a:ext cx="2155284" cy="1630296"/>
              <a:chOff x="9210712" y="2664457"/>
              <a:chExt cx="2873711" cy="2173726"/>
            </a:xfrm>
          </p:grpSpPr>
          <p:sp>
            <p:nvSpPr>
              <p:cNvPr id="12" name="TextBox 11">
                <a:extLst>
                  <a:ext uri="{FF2B5EF4-FFF2-40B4-BE49-F238E27FC236}">
                    <a16:creationId xmlns:a16="http://schemas.microsoft.com/office/drawing/2014/main" id="{D226B596-9F2D-43EA-8D2E-59C4179C1F1E}"/>
                  </a:ext>
                </a:extLst>
              </p:cNvPr>
              <p:cNvSpPr txBox="1"/>
              <p:nvPr/>
            </p:nvSpPr>
            <p:spPr>
              <a:xfrm>
                <a:off x="9210713" y="2664457"/>
                <a:ext cx="2377441" cy="451405"/>
              </a:xfrm>
              <a:prstGeom prst="rect">
                <a:avLst/>
              </a:prstGeom>
              <a:ln>
                <a:noFill/>
              </a:ln>
            </p:spPr>
            <p:txBody>
              <a:bodyPr wrap="square"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rPr>
                  <a:t>No File Locks</a:t>
                </a:r>
              </a:p>
            </p:txBody>
          </p:sp>
          <p:sp>
            <p:nvSpPr>
              <p:cNvPr id="13" name="TextBox 12">
                <a:extLst>
                  <a:ext uri="{FF2B5EF4-FFF2-40B4-BE49-F238E27FC236}">
                    <a16:creationId xmlns:a16="http://schemas.microsoft.com/office/drawing/2014/main" id="{C731F035-E295-43F4-B482-8EFD0F99EFED}"/>
                  </a:ext>
                </a:extLst>
              </p:cNvPr>
              <p:cNvSpPr txBox="1"/>
              <p:nvPr/>
            </p:nvSpPr>
            <p:spPr>
              <a:xfrm>
                <a:off x="9210713" y="3524248"/>
                <a:ext cx="2377441" cy="451405"/>
              </a:xfrm>
              <a:prstGeom prst="rect">
                <a:avLst/>
              </a:prstGeom>
              <a:ln>
                <a:noFill/>
              </a:ln>
            </p:spPr>
            <p:txBody>
              <a:bodyPr wrap="square"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rPr>
                  <a:t>Point in Time</a:t>
                </a:r>
              </a:p>
            </p:txBody>
          </p:sp>
          <p:sp>
            <p:nvSpPr>
              <p:cNvPr id="14" name="TextBox 13">
                <a:extLst>
                  <a:ext uri="{FF2B5EF4-FFF2-40B4-BE49-F238E27FC236}">
                    <a16:creationId xmlns:a16="http://schemas.microsoft.com/office/drawing/2014/main" id="{A831CF9E-F588-4028-AC29-5189BE1EEAC1}"/>
                  </a:ext>
                </a:extLst>
              </p:cNvPr>
              <p:cNvSpPr txBox="1"/>
              <p:nvPr/>
            </p:nvSpPr>
            <p:spPr>
              <a:xfrm>
                <a:off x="9210712" y="4386778"/>
                <a:ext cx="2873711" cy="451405"/>
              </a:xfrm>
              <a:prstGeom prst="rect">
                <a:avLst/>
              </a:prstGeom>
              <a:ln>
                <a:noFill/>
              </a:ln>
            </p:spPr>
            <p:txBody>
              <a:bodyPr wrap="square" rtlCol="0" anchor="ctr">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ko-KR" altLang="en-US" sz="1600" b="0" i="0" u="none" strike="noStrike" kern="1200" cap="none" spc="0" normalizeH="0" baseline="0" noProof="0" dirty="0">
                    <a:ln>
                      <a:noFill/>
                    </a:ln>
                    <a:solidFill>
                      <a:srgbClr val="FFFFFF">
                        <a:lumMod val="95000"/>
                      </a:srgbClr>
                    </a:solidFill>
                    <a:effectLst/>
                    <a:uLnTx/>
                    <a:uFillTx/>
                    <a:latin typeface="Tahoma"/>
                    <a:ea typeface="+mn-ea"/>
                    <a:cs typeface="+mn-cs"/>
                  </a:rPr>
                  <a:t>낮은 서비스 영향</a:t>
                </a:r>
                <a:endParaRPr kumimoji="0" lang="en-US" sz="1600" b="0" i="0" u="none" strike="noStrike" kern="1200" cap="none" spc="0" normalizeH="0" baseline="0" noProof="0" dirty="0">
                  <a:ln>
                    <a:noFill/>
                  </a:ln>
                  <a:solidFill>
                    <a:srgbClr val="FFFFFF">
                      <a:lumMod val="95000"/>
                    </a:srgbClr>
                  </a:solidFill>
                  <a:effectLst/>
                  <a:uLnTx/>
                  <a:uFillTx/>
                  <a:latin typeface="Tahoma"/>
                  <a:ea typeface="+mn-ea"/>
                  <a:cs typeface="+mn-cs"/>
                </a:endParaRPr>
              </a:p>
            </p:txBody>
          </p:sp>
        </p:grpSp>
        <p:pic>
          <p:nvPicPr>
            <p:cNvPr id="15" name="Graphic 14">
              <a:extLst>
                <a:ext uri="{FF2B5EF4-FFF2-40B4-BE49-F238E27FC236}">
                  <a16:creationId xmlns:a16="http://schemas.microsoft.com/office/drawing/2014/main" id="{AC86C563-8EBF-44D1-83A5-DCC4879FBC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62553" y="2019051"/>
              <a:ext cx="216646" cy="288861"/>
            </a:xfrm>
            <a:prstGeom prst="rect">
              <a:avLst/>
            </a:prstGeom>
          </p:spPr>
        </p:pic>
        <p:pic>
          <p:nvPicPr>
            <p:cNvPr id="17" name="Graphic 16">
              <a:extLst>
                <a:ext uri="{FF2B5EF4-FFF2-40B4-BE49-F238E27FC236}">
                  <a16:creationId xmlns:a16="http://schemas.microsoft.com/office/drawing/2014/main" id="{B28EC88E-5B84-4326-8073-E6D9DA2841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1643" y="2737311"/>
              <a:ext cx="216646" cy="216646"/>
            </a:xfrm>
            <a:prstGeom prst="rect">
              <a:avLst/>
            </a:prstGeom>
          </p:spPr>
        </p:pic>
        <p:pic>
          <p:nvPicPr>
            <p:cNvPr id="19" name="Graphic 18">
              <a:extLst>
                <a:ext uri="{FF2B5EF4-FFF2-40B4-BE49-F238E27FC236}">
                  <a16:creationId xmlns:a16="http://schemas.microsoft.com/office/drawing/2014/main" id="{25ACD614-F095-4B94-B29B-FF3FE6D5535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47767" y="3385453"/>
              <a:ext cx="284397" cy="224524"/>
            </a:xfrm>
            <a:prstGeom prst="rect">
              <a:avLst/>
            </a:prstGeom>
          </p:spPr>
        </p:pic>
      </p:grpSp>
    </p:spTree>
    <p:extLst>
      <p:ext uri="{BB962C8B-B14F-4D97-AF65-F5344CB8AC3E}">
        <p14:creationId xmlns:p14="http://schemas.microsoft.com/office/powerpoint/2010/main" val="2687717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up)">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11" grpId="0"/>
    </p:bldLst>
  </p:timing>
</p:sld>
</file>

<file path=ppt/theme/theme1.xml><?xml version="1.0" encoding="utf-8"?>
<a:theme xmlns:a="http://schemas.openxmlformats.org/drawingml/2006/main" name="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eeam Corporate Slides Template (1)">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3.xml><?xml version="1.0" encoding="utf-8"?>
<a:theme xmlns:a="http://schemas.openxmlformats.org/drawingml/2006/main" name="4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4.xml><?xml version="1.0" encoding="utf-8"?>
<a:theme xmlns:a="http://schemas.openxmlformats.org/drawingml/2006/main" name="5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5.xml><?xml version="1.0" encoding="utf-8"?>
<a:theme xmlns:a="http://schemas.openxmlformats.org/drawingml/2006/main" name="Slides with photo">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6.xml><?xml version="1.0" encoding="utf-8"?>
<a:theme xmlns:a="http://schemas.openxmlformats.org/drawingml/2006/main" name="Bright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7.xml><?xml version="1.0" encoding="utf-8"?>
<a:theme xmlns:a="http://schemas.openxmlformats.org/drawingml/2006/main" name="1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E296"/>
          </a:solidFill>
          <a:headEnd type="none" w="med" len="med"/>
          <a:tailEnd type="triangl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noFill/>
        <a:ln w="9525">
          <a:solidFill>
            <a:srgbClr val="00B492"/>
          </a:solidFill>
          <a:prstDash val="sysDash"/>
          <a:headEnd type="oval"/>
          <a:tailEnd type="triangle"/>
        </a:ln>
      </a:spPr>
      <a:bodyPr/>
      <a:lstStyle/>
      <a:style>
        <a:lnRef idx="2">
          <a:schemeClr val="accent1">
            <a:shade val="50000"/>
          </a:schemeClr>
        </a:lnRef>
        <a:fillRef idx="1">
          <a:schemeClr val="accent1"/>
        </a:fillRef>
        <a:effectRef idx="0">
          <a:schemeClr val="accent1"/>
        </a:effectRef>
        <a:fontRef idx="minor">
          <a:schemeClr val="lt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8.xml><?xml version="1.0" encoding="utf-8"?>
<a:theme xmlns:a="http://schemas.openxmlformats.org/drawingml/2006/main" name="2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9.xml><?xml version="1.0" encoding="utf-8"?>
<a:theme xmlns:a="http://schemas.openxmlformats.org/drawingml/2006/main" name="3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11FF59870383F41B49232949FF206A9" ma:contentTypeVersion="13" ma:contentTypeDescription="Create a new document." ma:contentTypeScope="" ma:versionID="4114cd63f786fc47e50e37bfc94e21db">
  <xsd:schema xmlns:xsd="http://www.w3.org/2001/XMLSchema" xmlns:xs="http://www.w3.org/2001/XMLSchema" xmlns:p="http://schemas.microsoft.com/office/2006/metadata/properties" xmlns:ns3="ddd94dec-b75f-461d-9c34-31af2c80db57" xmlns:ns4="4a581407-c8cc-49c0-9bdd-812d6ce21b18" targetNamespace="http://schemas.microsoft.com/office/2006/metadata/properties" ma:root="true" ma:fieldsID="f5bcef250549a78d34e0c5f32ee80eb4" ns3:_="" ns4:_="">
    <xsd:import namespace="ddd94dec-b75f-461d-9c34-31af2c80db57"/>
    <xsd:import namespace="4a581407-c8cc-49c0-9bdd-812d6ce21b1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94dec-b75f-461d-9c34-31af2c80db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581407-c8cc-49c0-9bdd-812d6ce21b1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16C968-597E-4BFF-8868-9FEF035441DF}">
  <ds:schemaRefs>
    <ds:schemaRef ds:uri="http://schemas.microsoft.com/sharepoint/v3/contenttype/forms"/>
  </ds:schemaRefs>
</ds:datastoreItem>
</file>

<file path=customXml/itemProps2.xml><?xml version="1.0" encoding="utf-8"?>
<ds:datastoreItem xmlns:ds="http://schemas.openxmlformats.org/officeDocument/2006/customXml" ds:itemID="{78EDAD93-1FC3-427E-8790-F0256B119CB8}">
  <ds:schemaRefs>
    <ds:schemaRef ds:uri="http://purl.org/dc/terms/"/>
    <ds:schemaRef ds:uri="http://purl.org/dc/elements/1.1/"/>
    <ds:schemaRef ds:uri="http://purl.org/dc/dcmitype/"/>
    <ds:schemaRef ds:uri="http://schemas.microsoft.com/office/2006/metadata/properties"/>
    <ds:schemaRef ds:uri="http://schemas.microsoft.com/office/2006/documentManagement/types"/>
    <ds:schemaRef ds:uri="ddd94dec-b75f-461d-9c34-31af2c80db57"/>
    <ds:schemaRef ds:uri="http://schemas.microsoft.com/office/infopath/2007/PartnerControls"/>
    <ds:schemaRef ds:uri="http://schemas.openxmlformats.org/package/2006/metadata/core-properties"/>
    <ds:schemaRef ds:uri="4a581407-c8cc-49c0-9bdd-812d6ce21b18"/>
    <ds:schemaRef ds:uri="http://www.w3.org/XML/1998/namespace"/>
  </ds:schemaRefs>
</ds:datastoreItem>
</file>

<file path=customXml/itemProps3.xml><?xml version="1.0" encoding="utf-8"?>
<ds:datastoreItem xmlns:ds="http://schemas.openxmlformats.org/officeDocument/2006/customXml" ds:itemID="{52BDEBBE-86B9-45AD-9EBC-2EAA0AD996D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d94dec-b75f-461d-9c34-31af2c80db57"/>
    <ds:schemaRef ds:uri="4a581407-c8cc-49c0-9bdd-812d6ce21b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5433</Words>
  <Application>Microsoft Office PowerPoint</Application>
  <PresentationFormat>화면 슬라이드 쇼(16:9)</PresentationFormat>
  <Paragraphs>1177</Paragraphs>
  <Slides>49</Slides>
  <Notes>36</Notes>
  <HiddenSlides>3</HiddenSlides>
  <MMClips>0</MMClips>
  <ScaleCrop>false</ScaleCrop>
  <HeadingPairs>
    <vt:vector size="6" baseType="variant">
      <vt:variant>
        <vt:lpstr>사용한 글꼴</vt:lpstr>
      </vt:variant>
      <vt:variant>
        <vt:i4>6</vt:i4>
      </vt:variant>
      <vt:variant>
        <vt:lpstr>테마</vt:lpstr>
      </vt:variant>
      <vt:variant>
        <vt:i4>9</vt:i4>
      </vt:variant>
      <vt:variant>
        <vt:lpstr>슬라이드 제목</vt:lpstr>
      </vt:variant>
      <vt:variant>
        <vt:i4>49</vt:i4>
      </vt:variant>
    </vt:vector>
  </HeadingPairs>
  <TitlesOfParts>
    <vt:vector size="64" baseType="lpstr">
      <vt:lpstr>돋움</vt:lpstr>
      <vt:lpstr>맑은 고딕</vt:lpstr>
      <vt:lpstr>Arial</vt:lpstr>
      <vt:lpstr>Calibri</vt:lpstr>
      <vt:lpstr>Helvetica</vt:lpstr>
      <vt:lpstr>Tahoma</vt:lpstr>
      <vt:lpstr>Veeam Corporate Slides Template</vt:lpstr>
      <vt:lpstr>1_Veeam Corporate Slides Template (1)</vt:lpstr>
      <vt:lpstr>4_Veeam Corporate Slides Template</vt:lpstr>
      <vt:lpstr>5_Veeam Corporate Slides Template</vt:lpstr>
      <vt:lpstr>Slides with photo</vt:lpstr>
      <vt:lpstr>Bright slides</vt:lpstr>
      <vt:lpstr>1_Veeam Corporate Slides Template</vt:lpstr>
      <vt:lpstr>2_Veeam Corporate Slides Template</vt:lpstr>
      <vt:lpstr>3_Veeam Corporate Slides Template</vt:lpstr>
      <vt:lpstr>PowerPoint 프레젠테이션</vt:lpstr>
      <vt:lpstr>NAS 데이터 보호</vt:lpstr>
      <vt:lpstr>PowerPoint 프레젠테이션</vt:lpstr>
      <vt:lpstr>NAS 과제</vt:lpstr>
      <vt:lpstr>Veeam Availability Suite v10의 제공…</vt:lpstr>
      <vt:lpstr>향상된 NAS Backup</vt:lpstr>
      <vt:lpstr>NAS Backup - v10</vt:lpstr>
      <vt:lpstr>NAS Backup</vt:lpstr>
      <vt:lpstr>Enhanced NAS Backup</vt:lpstr>
      <vt:lpstr>NAS Backup</vt:lpstr>
      <vt:lpstr>NAS Backup</vt:lpstr>
      <vt:lpstr>NAS Backup - 아키텍쳐</vt:lpstr>
      <vt:lpstr>File Share</vt:lpstr>
      <vt:lpstr>File Proxy</vt:lpstr>
      <vt:lpstr>Cache Repository</vt:lpstr>
      <vt:lpstr>Backup Repository</vt:lpstr>
      <vt:lpstr>Archive Repository</vt:lpstr>
      <vt:lpstr>2차 Repository</vt:lpstr>
      <vt:lpstr>File Share의 보호 방법</vt:lpstr>
      <vt:lpstr>File Share Backup Jobs</vt:lpstr>
      <vt:lpstr>File Share Backup Jobs</vt:lpstr>
      <vt:lpstr>File Share Backup Jobs</vt:lpstr>
      <vt:lpstr>File Share Backup Jobs</vt:lpstr>
      <vt:lpstr>File Share Backup Jobs</vt:lpstr>
      <vt:lpstr>File Share Backup Jobs</vt:lpstr>
      <vt:lpstr>File Share Backup Jobs</vt:lpstr>
      <vt:lpstr>File Share Backup Jobs</vt:lpstr>
      <vt:lpstr>File Share Backup Jobs</vt:lpstr>
      <vt:lpstr>Incremental Backup</vt:lpstr>
      <vt:lpstr>Checksums</vt:lpstr>
      <vt:lpstr>NAS Backup</vt:lpstr>
      <vt:lpstr>Locked Files</vt:lpstr>
      <vt:lpstr>NAS 백업의 복구</vt:lpstr>
      <vt:lpstr>File Share Data의 복구</vt:lpstr>
      <vt:lpstr>Enterprise Manager</vt:lpstr>
      <vt:lpstr>NAS 백업 모니터링 – Veeam ONE</vt:lpstr>
      <vt:lpstr>Veeam One</vt:lpstr>
      <vt:lpstr>NAS Backup Monitoring</vt:lpstr>
      <vt:lpstr>NAS Backup Alarms</vt:lpstr>
      <vt:lpstr>File Proxy</vt:lpstr>
      <vt:lpstr>File Proxy</vt:lpstr>
      <vt:lpstr>Repository</vt:lpstr>
      <vt:lpstr>NAS: Existing Reports Updates</vt:lpstr>
      <vt:lpstr>성능 비교</vt:lpstr>
      <vt:lpstr>Full Backup Performance Example 2M Files</vt:lpstr>
      <vt:lpstr>Incremental Performance Example</vt:lpstr>
      <vt:lpstr>NAS PoC 결과(국내)</vt:lpstr>
      <vt:lpstr>NAS PoC 결과(국내-타사)</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2020-10-06T21:47:27Z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0x010100211FF59870383F41B49232949FF206A9</vt:lpwstr>
  </property>
</Properties>
</file>